
<file path=[Content_Types].xml><?xml version="1.0" encoding="utf-8"?>
<Types xmlns="http://schemas.openxmlformats.org/package/2006/content-types">
  <Default Extension="bin" ContentType="image/unknown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</p:sldMasterIdLst>
  <p:notesMasterIdLst>
    <p:notesMasterId r:id="rId67"/>
  </p:notesMasterIdLst>
  <p:handoutMasterIdLst>
    <p:handoutMasterId r:id="rId68"/>
  </p:handoutMasterIdLst>
  <p:sldIdLst>
    <p:sldId id="680" r:id="rId2"/>
    <p:sldId id="783" r:id="rId3"/>
    <p:sldId id="915" r:id="rId4"/>
    <p:sldId id="784" r:id="rId5"/>
    <p:sldId id="785" r:id="rId6"/>
    <p:sldId id="910" r:id="rId7"/>
    <p:sldId id="911" r:id="rId8"/>
    <p:sldId id="920" r:id="rId9"/>
    <p:sldId id="786" r:id="rId10"/>
    <p:sldId id="787" r:id="rId11"/>
    <p:sldId id="921" r:id="rId12"/>
    <p:sldId id="933" r:id="rId13"/>
    <p:sldId id="795" r:id="rId14"/>
    <p:sldId id="914" r:id="rId15"/>
    <p:sldId id="934" r:id="rId16"/>
    <p:sldId id="788" r:id="rId17"/>
    <p:sldId id="789" r:id="rId18"/>
    <p:sldId id="790" r:id="rId19"/>
    <p:sldId id="791" r:id="rId20"/>
    <p:sldId id="792" r:id="rId21"/>
    <p:sldId id="793" r:id="rId22"/>
    <p:sldId id="794" r:id="rId23"/>
    <p:sldId id="796" r:id="rId24"/>
    <p:sldId id="917" r:id="rId25"/>
    <p:sldId id="939" r:id="rId26"/>
    <p:sldId id="918" r:id="rId27"/>
    <p:sldId id="919" r:id="rId28"/>
    <p:sldId id="782" r:id="rId29"/>
    <p:sldId id="797" r:id="rId30"/>
    <p:sldId id="798" r:id="rId31"/>
    <p:sldId id="799" r:id="rId32"/>
    <p:sldId id="800" r:id="rId33"/>
    <p:sldId id="803" r:id="rId34"/>
    <p:sldId id="804" r:id="rId35"/>
    <p:sldId id="812" r:id="rId36"/>
    <p:sldId id="808" r:id="rId37"/>
    <p:sldId id="894" r:id="rId38"/>
    <p:sldId id="717" r:id="rId39"/>
    <p:sldId id="925" r:id="rId40"/>
    <p:sldId id="924" r:id="rId41"/>
    <p:sldId id="898" r:id="rId42"/>
    <p:sldId id="701" r:id="rId43"/>
    <p:sldId id="892" r:id="rId44"/>
    <p:sldId id="895" r:id="rId45"/>
    <p:sldId id="705" r:id="rId46"/>
    <p:sldId id="899" r:id="rId47"/>
    <p:sldId id="900" r:id="rId48"/>
    <p:sldId id="901" r:id="rId49"/>
    <p:sldId id="902" r:id="rId50"/>
    <p:sldId id="903" r:id="rId51"/>
    <p:sldId id="906" r:id="rId52"/>
    <p:sldId id="720" r:id="rId53"/>
    <p:sldId id="721" r:id="rId54"/>
    <p:sldId id="722" r:id="rId55"/>
    <p:sldId id="723" r:id="rId56"/>
    <p:sldId id="904" r:id="rId57"/>
    <p:sldId id="905" r:id="rId58"/>
    <p:sldId id="937" r:id="rId59"/>
    <p:sldId id="700" r:id="rId60"/>
    <p:sldId id="926" r:id="rId61"/>
    <p:sldId id="927" r:id="rId62"/>
    <p:sldId id="928" r:id="rId63"/>
    <p:sldId id="931" r:id="rId64"/>
    <p:sldId id="938" r:id="rId65"/>
    <p:sldId id="932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" initials="M" lastIdx="1" clrIdx="0">
    <p:extLst>
      <p:ext uri="{19B8F6BF-5375-455C-9EA6-DF929625EA0E}">
        <p15:presenceInfo xmlns:p15="http://schemas.microsoft.com/office/powerpoint/2012/main" userId="Marc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86010"/>
    <a:srgbClr val="F28748"/>
    <a:srgbClr val="EA7A14"/>
    <a:srgbClr val="EE85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F220B5-02CD-F742-BCF9-6C007AF62212}" v="27" dt="2022-06-01T16:11:43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19" autoAdjust="0"/>
    <p:restoredTop sz="95261" autoAdjust="0"/>
  </p:normalViewPr>
  <p:slideViewPr>
    <p:cSldViewPr snapToGrid="0">
      <p:cViewPr>
        <p:scale>
          <a:sx n="65" d="100"/>
          <a:sy n="65" d="100"/>
        </p:scale>
        <p:origin x="1424" y="952"/>
      </p:cViewPr>
      <p:guideLst/>
    </p:cSldViewPr>
  </p:slideViewPr>
  <p:outlineViewPr>
    <p:cViewPr>
      <p:scale>
        <a:sx n="33" d="100"/>
        <a:sy n="33" d="100"/>
      </p:scale>
      <p:origin x="0" y="-223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4898"/>
    </p:cViewPr>
  </p:sorterViewPr>
  <p:notesViewPr>
    <p:cSldViewPr snapToGrid="0">
      <p:cViewPr varScale="1">
        <p:scale>
          <a:sx n="58" d="100"/>
          <a:sy n="58" d="100"/>
        </p:scale>
        <p:origin x="280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Ferreira" userId="945e71a748dffae5" providerId="LiveId" clId="{43F220B5-02CD-F742-BCF9-6C007AF62212}"/>
    <pc:docChg chg="undo custSel addSld delSld modSld sldOrd">
      <pc:chgData name="Marcos Ferreira" userId="945e71a748dffae5" providerId="LiveId" clId="{43F220B5-02CD-F742-BCF9-6C007AF62212}" dt="2022-06-01T16:11:54.880" v="365" actId="14100"/>
      <pc:docMkLst>
        <pc:docMk/>
      </pc:docMkLst>
      <pc:sldChg chg="delSp del mod">
        <pc:chgData name="Marcos Ferreira" userId="945e71a748dffae5" providerId="LiveId" clId="{43F220B5-02CD-F742-BCF9-6C007AF62212}" dt="2022-06-01T14:28:55.163" v="247" actId="2696"/>
        <pc:sldMkLst>
          <pc:docMk/>
          <pc:sldMk cId="415169253" sldId="517"/>
        </pc:sldMkLst>
        <pc:spChg chg="del">
          <ac:chgData name="Marcos Ferreira" userId="945e71a748dffae5" providerId="LiveId" clId="{43F220B5-02CD-F742-BCF9-6C007AF62212}" dt="2022-06-01T14:21:56.333" v="205" actId="478"/>
          <ac:spMkLst>
            <pc:docMk/>
            <pc:sldMk cId="415169253" sldId="517"/>
            <ac:spMk id="8" creationId="{0CF45F2C-69FA-47B5-B4BD-5BDB722CF36C}"/>
          </ac:spMkLst>
        </pc:spChg>
        <pc:spChg chg="del">
          <ac:chgData name="Marcos Ferreira" userId="945e71a748dffae5" providerId="LiveId" clId="{43F220B5-02CD-F742-BCF9-6C007AF62212}" dt="2022-06-01T14:21:50.784" v="204" actId="478"/>
          <ac:spMkLst>
            <pc:docMk/>
            <pc:sldMk cId="415169253" sldId="517"/>
            <ac:spMk id="9" creationId="{965EE5FD-1F89-4AF2-BBD7-D7CB6896F697}"/>
          </ac:spMkLst>
        </pc:spChg>
        <pc:spChg chg="del">
          <ac:chgData name="Marcos Ferreira" userId="945e71a748dffae5" providerId="LiveId" clId="{43F220B5-02CD-F742-BCF9-6C007AF62212}" dt="2022-06-01T14:21:56.333" v="205" actId="478"/>
          <ac:spMkLst>
            <pc:docMk/>
            <pc:sldMk cId="415169253" sldId="517"/>
            <ac:spMk id="44" creationId="{00000000-0000-0000-0000-000000000000}"/>
          </ac:spMkLst>
        </pc:spChg>
      </pc:sldChg>
      <pc:sldChg chg="modSp mod">
        <pc:chgData name="Marcos Ferreira" userId="945e71a748dffae5" providerId="LiveId" clId="{43F220B5-02CD-F742-BCF9-6C007AF62212}" dt="2022-06-01T14:17:29.434" v="186" actId="20577"/>
        <pc:sldMkLst>
          <pc:docMk/>
          <pc:sldMk cId="4098201501" sldId="680"/>
        </pc:sldMkLst>
        <pc:spChg chg="mod">
          <ac:chgData name="Marcos Ferreira" userId="945e71a748dffae5" providerId="LiveId" clId="{43F220B5-02CD-F742-BCF9-6C007AF62212}" dt="2022-06-01T14:17:06.999" v="150" actId="20577"/>
          <ac:spMkLst>
            <pc:docMk/>
            <pc:sldMk cId="4098201501" sldId="680"/>
            <ac:spMk id="5" creationId="{B9B5DBA0-8413-4501-A176-18E725B8E077}"/>
          </ac:spMkLst>
        </pc:spChg>
        <pc:spChg chg="mod">
          <ac:chgData name="Marcos Ferreira" userId="945e71a748dffae5" providerId="LiveId" clId="{43F220B5-02CD-F742-BCF9-6C007AF62212}" dt="2022-06-01T14:17:29.434" v="186" actId="20577"/>
          <ac:spMkLst>
            <pc:docMk/>
            <pc:sldMk cId="4098201501" sldId="680"/>
            <ac:spMk id="6" creationId="{DFDDAF4F-683D-40AF-B4C0-E4A85DD2FE2F}"/>
          </ac:spMkLst>
        </pc:spChg>
        <pc:spChg chg="mod">
          <ac:chgData name="Marcos Ferreira" userId="945e71a748dffae5" providerId="LiveId" clId="{43F220B5-02CD-F742-BCF9-6C007AF62212}" dt="2022-06-01T14:17:24.147" v="167" actId="1076"/>
          <ac:spMkLst>
            <pc:docMk/>
            <pc:sldMk cId="4098201501" sldId="680"/>
            <ac:spMk id="7" creationId="{77D16EF3-9F4B-4032-A95D-EC54BAB73CF7}"/>
          </ac:spMkLst>
        </pc:spChg>
      </pc:sldChg>
      <pc:sldChg chg="addSp modSp mod">
        <pc:chgData name="Marcos Ferreira" userId="945e71a748dffae5" providerId="LiveId" clId="{43F220B5-02CD-F742-BCF9-6C007AF62212}" dt="2022-06-01T03:37:23.713" v="75" actId="14100"/>
        <pc:sldMkLst>
          <pc:docMk/>
          <pc:sldMk cId="1243595024" sldId="717"/>
        </pc:sldMkLst>
        <pc:spChg chg="add mod">
          <ac:chgData name="Marcos Ferreira" userId="945e71a748dffae5" providerId="LiveId" clId="{43F220B5-02CD-F742-BCF9-6C007AF62212}" dt="2022-06-01T03:37:23.713" v="75" actId="14100"/>
          <ac:spMkLst>
            <pc:docMk/>
            <pc:sldMk cId="1243595024" sldId="717"/>
            <ac:spMk id="5" creationId="{6E13B700-F39C-BE60-6C43-CF2499180208}"/>
          </ac:spMkLst>
        </pc:spChg>
        <pc:picChg chg="mod">
          <ac:chgData name="Marcos Ferreira" userId="945e71a748dffae5" providerId="LiveId" clId="{43F220B5-02CD-F742-BCF9-6C007AF62212}" dt="2022-06-01T03:37:17.857" v="72" actId="14100"/>
          <ac:picMkLst>
            <pc:docMk/>
            <pc:sldMk cId="1243595024" sldId="717"/>
            <ac:picMk id="9" creationId="{31646CA1-C1EB-4B90-8DA6-0F4D9120465F}"/>
          </ac:picMkLst>
        </pc:picChg>
      </pc:sldChg>
      <pc:sldChg chg="del">
        <pc:chgData name="Marcos Ferreira" userId="945e71a748dffae5" providerId="LiveId" clId="{43F220B5-02CD-F742-BCF9-6C007AF62212}" dt="2022-06-01T15:03:15.354" v="286" actId="2696"/>
        <pc:sldMkLst>
          <pc:docMk/>
          <pc:sldMk cId="1444404246" sldId="720"/>
        </pc:sldMkLst>
      </pc:sldChg>
      <pc:sldChg chg="add">
        <pc:chgData name="Marcos Ferreira" userId="945e71a748dffae5" providerId="LiveId" clId="{43F220B5-02CD-F742-BCF9-6C007AF62212}" dt="2022-06-01T15:03:25.690" v="287"/>
        <pc:sldMkLst>
          <pc:docMk/>
          <pc:sldMk cId="3284183223" sldId="720"/>
        </pc:sldMkLst>
      </pc:sldChg>
      <pc:sldChg chg="add">
        <pc:chgData name="Marcos Ferreira" userId="945e71a748dffae5" providerId="LiveId" clId="{43F220B5-02CD-F742-BCF9-6C007AF62212}" dt="2022-06-01T15:03:25.690" v="287"/>
        <pc:sldMkLst>
          <pc:docMk/>
          <pc:sldMk cId="1629215073" sldId="721"/>
        </pc:sldMkLst>
      </pc:sldChg>
      <pc:sldChg chg="del">
        <pc:chgData name="Marcos Ferreira" userId="945e71a748dffae5" providerId="LiveId" clId="{43F220B5-02CD-F742-BCF9-6C007AF62212}" dt="2022-06-01T15:03:15.354" v="286" actId="2696"/>
        <pc:sldMkLst>
          <pc:docMk/>
          <pc:sldMk cId="2873810948" sldId="721"/>
        </pc:sldMkLst>
      </pc:sldChg>
      <pc:sldChg chg="add">
        <pc:chgData name="Marcos Ferreira" userId="945e71a748dffae5" providerId="LiveId" clId="{43F220B5-02CD-F742-BCF9-6C007AF62212}" dt="2022-06-01T15:03:25.690" v="287"/>
        <pc:sldMkLst>
          <pc:docMk/>
          <pc:sldMk cId="997092078" sldId="722"/>
        </pc:sldMkLst>
      </pc:sldChg>
      <pc:sldChg chg="del">
        <pc:chgData name="Marcos Ferreira" userId="945e71a748dffae5" providerId="LiveId" clId="{43F220B5-02CD-F742-BCF9-6C007AF62212}" dt="2022-06-01T15:03:15.354" v="286" actId="2696"/>
        <pc:sldMkLst>
          <pc:docMk/>
          <pc:sldMk cId="2592002267" sldId="722"/>
        </pc:sldMkLst>
      </pc:sldChg>
      <pc:sldChg chg="del">
        <pc:chgData name="Marcos Ferreira" userId="945e71a748dffae5" providerId="LiveId" clId="{43F220B5-02CD-F742-BCF9-6C007AF62212}" dt="2022-06-01T15:03:15.354" v="286" actId="2696"/>
        <pc:sldMkLst>
          <pc:docMk/>
          <pc:sldMk cId="726137470" sldId="723"/>
        </pc:sldMkLst>
      </pc:sldChg>
      <pc:sldChg chg="add">
        <pc:chgData name="Marcos Ferreira" userId="945e71a748dffae5" providerId="LiveId" clId="{43F220B5-02CD-F742-BCF9-6C007AF62212}" dt="2022-06-01T15:03:25.690" v="287"/>
        <pc:sldMkLst>
          <pc:docMk/>
          <pc:sldMk cId="3603707300" sldId="723"/>
        </pc:sldMkLst>
      </pc:sldChg>
      <pc:sldChg chg="del">
        <pc:chgData name="Marcos Ferreira" userId="945e71a748dffae5" providerId="LiveId" clId="{43F220B5-02CD-F742-BCF9-6C007AF62212}" dt="2022-06-01T14:28:10.722" v="244" actId="2696"/>
        <pc:sldMkLst>
          <pc:docMk/>
          <pc:sldMk cId="1005815181" sldId="783"/>
        </pc:sldMkLst>
      </pc:sldChg>
      <pc:sldChg chg="addSp delSp modSp add mod">
        <pc:chgData name="Marcos Ferreira" userId="945e71a748dffae5" providerId="LiveId" clId="{43F220B5-02CD-F742-BCF9-6C007AF62212}" dt="2022-06-01T14:56:19.117" v="267" actId="167"/>
        <pc:sldMkLst>
          <pc:docMk/>
          <pc:sldMk cId="2864282418" sldId="783"/>
        </pc:sldMkLst>
        <pc:spChg chg="mod">
          <ac:chgData name="Marcos Ferreira" userId="945e71a748dffae5" providerId="LiveId" clId="{43F220B5-02CD-F742-BCF9-6C007AF62212}" dt="2022-06-01T14:54:33.067" v="250" actId="1076"/>
          <ac:spMkLst>
            <pc:docMk/>
            <pc:sldMk cId="2864282418" sldId="783"/>
            <ac:spMk id="3" creationId="{00000000-0000-0000-0000-000000000000}"/>
          </ac:spMkLst>
        </pc:spChg>
        <pc:picChg chg="add mod">
          <ac:chgData name="Marcos Ferreira" userId="945e71a748dffae5" providerId="LiveId" clId="{43F220B5-02CD-F742-BCF9-6C007AF62212}" dt="2022-06-01T14:56:19.117" v="267" actId="167"/>
          <ac:picMkLst>
            <pc:docMk/>
            <pc:sldMk cId="2864282418" sldId="783"/>
            <ac:picMk id="5" creationId="{EBCFC4DA-9723-4285-A879-3E1DAB9F0417}"/>
          </ac:picMkLst>
        </pc:picChg>
        <pc:picChg chg="add del mod">
          <ac:chgData name="Marcos Ferreira" userId="945e71a748dffae5" providerId="LiveId" clId="{43F220B5-02CD-F742-BCF9-6C007AF62212}" dt="2022-06-01T14:55:12.303" v="259" actId="478"/>
          <ac:picMkLst>
            <pc:docMk/>
            <pc:sldMk cId="2864282418" sldId="783"/>
            <ac:picMk id="7" creationId="{BAAFABEE-7949-03D6-1158-CC43E8B9021F}"/>
          </ac:picMkLst>
        </pc:picChg>
        <pc:picChg chg="add mod">
          <ac:chgData name="Marcos Ferreira" userId="945e71a748dffae5" providerId="LiveId" clId="{43F220B5-02CD-F742-BCF9-6C007AF62212}" dt="2022-06-01T14:56:15.620" v="266" actId="1076"/>
          <ac:picMkLst>
            <pc:docMk/>
            <pc:sldMk cId="2864282418" sldId="783"/>
            <ac:picMk id="9" creationId="{A3069FF6-EA75-A3B4-D54D-7515F3495585}"/>
          </ac:picMkLst>
        </pc:picChg>
      </pc:sldChg>
      <pc:sldChg chg="del">
        <pc:chgData name="Marcos Ferreira" userId="945e71a748dffae5" providerId="LiveId" clId="{43F220B5-02CD-F742-BCF9-6C007AF62212}" dt="2022-06-01T14:28:10.722" v="244" actId="2696"/>
        <pc:sldMkLst>
          <pc:docMk/>
          <pc:sldMk cId="2604161006" sldId="784"/>
        </pc:sldMkLst>
      </pc:sldChg>
      <pc:sldChg chg="add">
        <pc:chgData name="Marcos Ferreira" userId="945e71a748dffae5" providerId="LiveId" clId="{43F220B5-02CD-F742-BCF9-6C007AF62212}" dt="2022-06-01T14:28:51.534" v="246"/>
        <pc:sldMkLst>
          <pc:docMk/>
          <pc:sldMk cId="4032425431" sldId="784"/>
        </pc:sldMkLst>
      </pc:sldChg>
      <pc:sldChg chg="del">
        <pc:chgData name="Marcos Ferreira" userId="945e71a748dffae5" providerId="LiveId" clId="{43F220B5-02CD-F742-BCF9-6C007AF62212}" dt="2022-06-01T14:28:10.722" v="244" actId="2696"/>
        <pc:sldMkLst>
          <pc:docMk/>
          <pc:sldMk cId="856707483" sldId="785"/>
        </pc:sldMkLst>
      </pc:sldChg>
      <pc:sldChg chg="add">
        <pc:chgData name="Marcos Ferreira" userId="945e71a748dffae5" providerId="LiveId" clId="{43F220B5-02CD-F742-BCF9-6C007AF62212}" dt="2022-06-01T14:28:51.534" v="246"/>
        <pc:sldMkLst>
          <pc:docMk/>
          <pc:sldMk cId="2978855619" sldId="785"/>
        </pc:sldMkLst>
      </pc:sldChg>
      <pc:sldChg chg="modSp mod">
        <pc:chgData name="Marcos Ferreira" userId="945e71a748dffae5" providerId="LiveId" clId="{43F220B5-02CD-F742-BCF9-6C007AF62212}" dt="2022-06-01T14:23:42.452" v="207" actId="1076"/>
        <pc:sldMkLst>
          <pc:docMk/>
          <pc:sldMk cId="214747804" sldId="786"/>
        </pc:sldMkLst>
        <pc:grpChg chg="mod">
          <ac:chgData name="Marcos Ferreira" userId="945e71a748dffae5" providerId="LiveId" clId="{43F220B5-02CD-F742-BCF9-6C007AF62212}" dt="2022-06-01T14:23:42.452" v="207" actId="1076"/>
          <ac:grpSpMkLst>
            <pc:docMk/>
            <pc:sldMk cId="214747804" sldId="786"/>
            <ac:grpSpMk id="4" creationId="{00000000-0000-0000-0000-000000000000}"/>
          </ac:grpSpMkLst>
        </pc:grpChg>
      </pc:sldChg>
      <pc:sldChg chg="add">
        <pc:chgData name="Marcos Ferreira" userId="945e71a748dffae5" providerId="LiveId" clId="{43F220B5-02CD-F742-BCF9-6C007AF62212}" dt="2022-06-01T14:57:35.923" v="270"/>
        <pc:sldMkLst>
          <pc:docMk/>
          <pc:sldMk cId="708172663" sldId="795"/>
        </pc:sldMkLst>
      </pc:sldChg>
      <pc:sldChg chg="del">
        <pc:chgData name="Marcos Ferreira" userId="945e71a748dffae5" providerId="LiveId" clId="{43F220B5-02CD-F742-BCF9-6C007AF62212}" dt="2022-06-01T14:57:26.476" v="269" actId="2696"/>
        <pc:sldMkLst>
          <pc:docMk/>
          <pc:sldMk cId="2044388558" sldId="795"/>
        </pc:sldMkLst>
      </pc:sldChg>
      <pc:sldChg chg="addSp modSp mod">
        <pc:chgData name="Marcos Ferreira" userId="945e71a748dffae5" providerId="LiveId" clId="{43F220B5-02CD-F742-BCF9-6C007AF62212}" dt="2022-06-01T02:37:31.446" v="11" actId="1076"/>
        <pc:sldMkLst>
          <pc:docMk/>
          <pc:sldMk cId="553003671" sldId="797"/>
        </pc:sldMkLst>
        <pc:spChg chg="add mod">
          <ac:chgData name="Marcos Ferreira" userId="945e71a748dffae5" providerId="LiveId" clId="{43F220B5-02CD-F742-BCF9-6C007AF62212}" dt="2022-06-01T02:37:31.446" v="11" actId="1076"/>
          <ac:spMkLst>
            <pc:docMk/>
            <pc:sldMk cId="553003671" sldId="797"/>
            <ac:spMk id="6" creationId="{ACE1DED5-8FA3-D16F-2E34-D615EA734FD3}"/>
          </ac:spMkLst>
        </pc:spChg>
      </pc:sldChg>
      <pc:sldChg chg="modSp mod">
        <pc:chgData name="Marcos Ferreira" userId="945e71a748dffae5" providerId="LiveId" clId="{43F220B5-02CD-F742-BCF9-6C007AF62212}" dt="2022-06-01T15:08:07.124" v="297" actId="113"/>
        <pc:sldMkLst>
          <pc:docMk/>
          <pc:sldMk cId="3685007944" sldId="799"/>
        </pc:sldMkLst>
        <pc:spChg chg="mod">
          <ac:chgData name="Marcos Ferreira" userId="945e71a748dffae5" providerId="LiveId" clId="{43F220B5-02CD-F742-BCF9-6C007AF62212}" dt="2022-06-01T15:08:07.124" v="297" actId="113"/>
          <ac:spMkLst>
            <pc:docMk/>
            <pc:sldMk cId="3685007944" sldId="799"/>
            <ac:spMk id="3" creationId="{45FB80D0-DAFD-42FC-B6BA-A007E350D4FA}"/>
          </ac:spMkLst>
        </pc:spChg>
      </pc:sldChg>
      <pc:sldChg chg="modSp mod">
        <pc:chgData name="Marcos Ferreira" userId="945e71a748dffae5" providerId="LiveId" clId="{43F220B5-02CD-F742-BCF9-6C007AF62212}" dt="2022-06-01T14:58:11.923" v="272" actId="1076"/>
        <pc:sldMkLst>
          <pc:docMk/>
          <pc:sldMk cId="3528166676" sldId="800"/>
        </pc:sldMkLst>
        <pc:spChg chg="mod">
          <ac:chgData name="Marcos Ferreira" userId="945e71a748dffae5" providerId="LiveId" clId="{43F220B5-02CD-F742-BCF9-6C007AF62212}" dt="2022-06-01T14:58:11.923" v="272" actId="1076"/>
          <ac:spMkLst>
            <pc:docMk/>
            <pc:sldMk cId="3528166676" sldId="800"/>
            <ac:spMk id="5" creationId="{34165BDB-AE2A-424C-BDBE-6E7118EF9E2C}"/>
          </ac:spMkLst>
        </pc:spChg>
      </pc:sldChg>
      <pc:sldChg chg="del">
        <pc:chgData name="Marcos Ferreira" userId="945e71a748dffae5" providerId="LiveId" clId="{43F220B5-02CD-F742-BCF9-6C007AF62212}" dt="2022-06-01T14:58:45.125" v="274" actId="2696"/>
        <pc:sldMkLst>
          <pc:docMk/>
          <pc:sldMk cId="3344431531" sldId="802"/>
        </pc:sldMkLst>
      </pc:sldChg>
      <pc:sldChg chg="ord">
        <pc:chgData name="Marcos Ferreira" userId="945e71a748dffae5" providerId="LiveId" clId="{43F220B5-02CD-F742-BCF9-6C007AF62212}" dt="2022-06-01T14:59:03.145" v="275" actId="20578"/>
        <pc:sldMkLst>
          <pc:docMk/>
          <pc:sldMk cId="709489494" sldId="803"/>
        </pc:sldMkLst>
      </pc:sldChg>
      <pc:sldChg chg="del">
        <pc:chgData name="Marcos Ferreira" userId="945e71a748dffae5" providerId="LiveId" clId="{43F220B5-02CD-F742-BCF9-6C007AF62212}" dt="2022-06-01T14:59:29.316" v="276" actId="2696"/>
        <pc:sldMkLst>
          <pc:docMk/>
          <pc:sldMk cId="1817830985" sldId="805"/>
        </pc:sldMkLst>
      </pc:sldChg>
      <pc:sldChg chg="del">
        <pc:chgData name="Marcos Ferreira" userId="945e71a748dffae5" providerId="LiveId" clId="{43F220B5-02CD-F742-BCF9-6C007AF62212}" dt="2022-06-01T14:59:47.573" v="277" actId="2696"/>
        <pc:sldMkLst>
          <pc:docMk/>
          <pc:sldMk cId="2929393877" sldId="809"/>
        </pc:sldMkLst>
      </pc:sldChg>
      <pc:sldChg chg="modSp mod">
        <pc:chgData name="Marcos Ferreira" userId="945e71a748dffae5" providerId="LiveId" clId="{43F220B5-02CD-F742-BCF9-6C007AF62212}" dt="2022-06-01T15:18:33.516" v="349" actId="113"/>
        <pc:sldMkLst>
          <pc:docMk/>
          <pc:sldMk cId="2945640973" sldId="902"/>
        </pc:sldMkLst>
        <pc:spChg chg="mod">
          <ac:chgData name="Marcos Ferreira" userId="945e71a748dffae5" providerId="LiveId" clId="{43F220B5-02CD-F742-BCF9-6C007AF62212}" dt="2022-06-01T15:18:33.516" v="349" actId="113"/>
          <ac:spMkLst>
            <pc:docMk/>
            <pc:sldMk cId="2945640973" sldId="902"/>
            <ac:spMk id="6" creationId="{5BE43BBD-C82A-40C0-A455-1B49B1C908D5}"/>
          </ac:spMkLst>
        </pc:spChg>
      </pc:sldChg>
      <pc:sldChg chg="modSp mod ord">
        <pc:chgData name="Marcos Ferreira" userId="945e71a748dffae5" providerId="LiveId" clId="{43F220B5-02CD-F742-BCF9-6C007AF62212}" dt="2022-06-01T15:02:28.712" v="281" actId="255"/>
        <pc:sldMkLst>
          <pc:docMk/>
          <pc:sldMk cId="1220738476" sldId="903"/>
        </pc:sldMkLst>
        <pc:spChg chg="mod">
          <ac:chgData name="Marcos Ferreira" userId="945e71a748dffae5" providerId="LiveId" clId="{43F220B5-02CD-F742-BCF9-6C007AF62212}" dt="2022-06-01T15:02:28.712" v="281" actId="255"/>
          <ac:spMkLst>
            <pc:docMk/>
            <pc:sldMk cId="1220738476" sldId="903"/>
            <ac:spMk id="8" creationId="{D22E2B27-2D4E-48B4-BBCD-8ECAAB172A4B}"/>
          </ac:spMkLst>
        </pc:spChg>
      </pc:sldChg>
      <pc:sldChg chg="ord">
        <pc:chgData name="Marcos Ferreira" userId="945e71a748dffae5" providerId="LiveId" clId="{43F220B5-02CD-F742-BCF9-6C007AF62212}" dt="2022-06-01T15:02:39.928" v="282" actId="20578"/>
        <pc:sldMkLst>
          <pc:docMk/>
          <pc:sldMk cId="361881838" sldId="904"/>
        </pc:sldMkLst>
      </pc:sldChg>
      <pc:sldChg chg="ord">
        <pc:chgData name="Marcos Ferreira" userId="945e71a748dffae5" providerId="LiveId" clId="{43F220B5-02CD-F742-BCF9-6C007AF62212}" dt="2022-06-01T15:02:44.914" v="283" actId="20578"/>
        <pc:sldMkLst>
          <pc:docMk/>
          <pc:sldMk cId="640235376" sldId="905"/>
        </pc:sldMkLst>
      </pc:sldChg>
      <pc:sldChg chg="ord">
        <pc:chgData name="Marcos Ferreira" userId="945e71a748dffae5" providerId="LiveId" clId="{43F220B5-02CD-F742-BCF9-6C007AF62212}" dt="2022-06-01T15:02:54.860" v="285" actId="20578"/>
        <pc:sldMkLst>
          <pc:docMk/>
          <pc:sldMk cId="862248740" sldId="906"/>
        </pc:sldMkLst>
      </pc:sldChg>
      <pc:sldChg chg="del">
        <pc:chgData name="Marcos Ferreira" userId="945e71a748dffae5" providerId="LiveId" clId="{43F220B5-02CD-F742-BCF9-6C007AF62212}" dt="2022-06-01T14:57:41.763" v="271" actId="2696"/>
        <pc:sldMkLst>
          <pc:docMk/>
          <pc:sldMk cId="4106194025" sldId="912"/>
        </pc:sldMkLst>
      </pc:sldChg>
      <pc:sldChg chg="del">
        <pc:chgData name="Marcos Ferreira" userId="945e71a748dffae5" providerId="LiveId" clId="{43F220B5-02CD-F742-BCF9-6C007AF62212}" dt="2022-06-01T15:05:31.932" v="296" actId="2696"/>
        <pc:sldMkLst>
          <pc:docMk/>
          <pc:sldMk cId="907936225" sldId="913"/>
        </pc:sldMkLst>
      </pc:sldChg>
      <pc:sldChg chg="addSp delSp modSp mod">
        <pc:chgData name="Marcos Ferreira" userId="945e71a748dffae5" providerId="LiveId" clId="{43F220B5-02CD-F742-BCF9-6C007AF62212}" dt="2022-06-01T14:56:46.400" v="268" actId="478"/>
        <pc:sldMkLst>
          <pc:docMk/>
          <pc:sldMk cId="2677008809" sldId="914"/>
        </pc:sldMkLst>
        <pc:spChg chg="add del mod">
          <ac:chgData name="Marcos Ferreira" userId="945e71a748dffae5" providerId="LiveId" clId="{43F220B5-02CD-F742-BCF9-6C007AF62212}" dt="2022-06-01T14:56:46.400" v="268" actId="478"/>
          <ac:spMkLst>
            <pc:docMk/>
            <pc:sldMk cId="2677008809" sldId="914"/>
            <ac:spMk id="3" creationId="{9FD44ED1-DC09-7B14-0F2F-4564AE9CF634}"/>
          </ac:spMkLst>
        </pc:spChg>
        <pc:spChg chg="add mod">
          <ac:chgData name="Marcos Ferreira" userId="945e71a748dffae5" providerId="LiveId" clId="{43F220B5-02CD-F742-BCF9-6C007AF62212}" dt="2022-06-01T14:26:47.872" v="237" actId="1076"/>
          <ac:spMkLst>
            <pc:docMk/>
            <pc:sldMk cId="2677008809" sldId="914"/>
            <ac:spMk id="5" creationId="{6A85B3D2-6586-387E-893D-DBDFF40490AE}"/>
          </ac:spMkLst>
        </pc:spChg>
        <pc:spChg chg="mod">
          <ac:chgData name="Marcos Ferreira" userId="945e71a748dffae5" providerId="LiveId" clId="{43F220B5-02CD-F742-BCF9-6C007AF62212}" dt="2022-06-01T14:26:45.383" v="236" actId="1076"/>
          <ac:spMkLst>
            <pc:docMk/>
            <pc:sldMk cId="2677008809" sldId="914"/>
            <ac:spMk id="7" creationId="{F5B90B72-E1D5-4127-A5AF-FED0197CC3CE}"/>
          </ac:spMkLst>
        </pc:spChg>
        <pc:spChg chg="add mod">
          <ac:chgData name="Marcos Ferreira" userId="945e71a748dffae5" providerId="LiveId" clId="{43F220B5-02CD-F742-BCF9-6C007AF62212}" dt="2022-06-01T14:26:50.318" v="238" actId="1076"/>
          <ac:spMkLst>
            <pc:docMk/>
            <pc:sldMk cId="2677008809" sldId="914"/>
            <ac:spMk id="8" creationId="{1ED88E8C-DB1D-703D-268A-72D5E7723248}"/>
          </ac:spMkLst>
        </pc:spChg>
        <pc:picChg chg="mod">
          <ac:chgData name="Marcos Ferreira" userId="945e71a748dffae5" providerId="LiveId" clId="{43F220B5-02CD-F742-BCF9-6C007AF62212}" dt="2022-06-01T14:26:24.772" v="230" actId="1076"/>
          <ac:picMkLst>
            <pc:docMk/>
            <pc:sldMk cId="2677008809" sldId="914"/>
            <ac:picMk id="4" creationId="{32F48448-0BD1-EF65-5A74-B8D87FC243C5}"/>
          </ac:picMkLst>
        </pc:picChg>
        <pc:picChg chg="add mod">
          <ac:chgData name="Marcos Ferreira" userId="945e71a748dffae5" providerId="LiveId" clId="{43F220B5-02CD-F742-BCF9-6C007AF62212}" dt="2022-06-01T14:26:40.610" v="235" actId="171"/>
          <ac:picMkLst>
            <pc:docMk/>
            <pc:sldMk cId="2677008809" sldId="914"/>
            <ac:picMk id="9" creationId="{B78484BB-9316-8375-57F1-AE2E487AAAAC}"/>
          </ac:picMkLst>
        </pc:picChg>
      </pc:sldChg>
      <pc:sldChg chg="del">
        <pc:chgData name="Marcos Ferreira" userId="945e71a748dffae5" providerId="LiveId" clId="{43F220B5-02CD-F742-BCF9-6C007AF62212}" dt="2022-06-01T14:28:10.722" v="244" actId="2696"/>
        <pc:sldMkLst>
          <pc:docMk/>
          <pc:sldMk cId="702812633" sldId="915"/>
        </pc:sldMkLst>
      </pc:sldChg>
      <pc:sldChg chg="add">
        <pc:chgData name="Marcos Ferreira" userId="945e71a748dffae5" providerId="LiveId" clId="{43F220B5-02CD-F742-BCF9-6C007AF62212}" dt="2022-06-01T14:28:51.534" v="246"/>
        <pc:sldMkLst>
          <pc:docMk/>
          <pc:sldMk cId="4019745965" sldId="915"/>
        </pc:sldMkLst>
      </pc:sldChg>
      <pc:sldChg chg="add">
        <pc:chgData name="Marcos Ferreira" userId="945e71a748dffae5" providerId="LiveId" clId="{43F220B5-02CD-F742-BCF9-6C007AF62212}" dt="2022-06-01T14:30:13.703" v="249"/>
        <pc:sldMkLst>
          <pc:docMk/>
          <pc:sldMk cId="188491651" sldId="917"/>
        </pc:sldMkLst>
      </pc:sldChg>
      <pc:sldChg chg="del">
        <pc:chgData name="Marcos Ferreira" userId="945e71a748dffae5" providerId="LiveId" clId="{43F220B5-02CD-F742-BCF9-6C007AF62212}" dt="2022-06-01T14:30:00.846" v="248" actId="2696"/>
        <pc:sldMkLst>
          <pc:docMk/>
          <pc:sldMk cId="837254228" sldId="917"/>
        </pc:sldMkLst>
      </pc:sldChg>
      <pc:sldChg chg="del">
        <pc:chgData name="Marcos Ferreira" userId="945e71a748dffae5" providerId="LiveId" clId="{43F220B5-02CD-F742-BCF9-6C007AF62212}" dt="2022-06-01T14:30:00.846" v="248" actId="2696"/>
        <pc:sldMkLst>
          <pc:docMk/>
          <pc:sldMk cId="100343281" sldId="918"/>
        </pc:sldMkLst>
      </pc:sldChg>
      <pc:sldChg chg="addSp modSp add mod">
        <pc:chgData name="Marcos Ferreira" userId="945e71a748dffae5" providerId="LiveId" clId="{43F220B5-02CD-F742-BCF9-6C007AF62212}" dt="2022-06-01T16:10:53.950" v="364" actId="1076"/>
        <pc:sldMkLst>
          <pc:docMk/>
          <pc:sldMk cId="2246792565" sldId="918"/>
        </pc:sldMkLst>
        <pc:spChg chg="add mod">
          <ac:chgData name="Marcos Ferreira" userId="945e71a748dffae5" providerId="LiveId" clId="{43F220B5-02CD-F742-BCF9-6C007AF62212}" dt="2022-06-01T16:10:23.818" v="361"/>
          <ac:spMkLst>
            <pc:docMk/>
            <pc:sldMk cId="2246792565" sldId="918"/>
            <ac:spMk id="6" creationId="{1FEB78B8-2820-910D-0D71-04FCC107A6C5}"/>
          </ac:spMkLst>
        </pc:spChg>
        <pc:spChg chg="add mod">
          <ac:chgData name="Marcos Ferreira" userId="945e71a748dffae5" providerId="LiveId" clId="{43F220B5-02CD-F742-BCF9-6C007AF62212}" dt="2022-06-01T16:10:48.392" v="362" actId="1076"/>
          <ac:spMkLst>
            <pc:docMk/>
            <pc:sldMk cId="2246792565" sldId="918"/>
            <ac:spMk id="7" creationId="{9DF10792-2972-751E-AD91-7D41DA84F696}"/>
          </ac:spMkLst>
        </pc:spChg>
        <pc:spChg chg="add mod">
          <ac:chgData name="Marcos Ferreira" userId="945e71a748dffae5" providerId="LiveId" clId="{43F220B5-02CD-F742-BCF9-6C007AF62212}" dt="2022-06-01T16:10:53.950" v="364" actId="1076"/>
          <ac:spMkLst>
            <pc:docMk/>
            <pc:sldMk cId="2246792565" sldId="918"/>
            <ac:spMk id="8" creationId="{0C2475B5-B79D-3E22-6869-0B637A4459D6}"/>
          </ac:spMkLst>
        </pc:spChg>
      </pc:sldChg>
      <pc:sldChg chg="del">
        <pc:chgData name="Marcos Ferreira" userId="945e71a748dffae5" providerId="LiveId" clId="{43F220B5-02CD-F742-BCF9-6C007AF62212}" dt="2022-06-01T14:30:00.846" v="248" actId="2696"/>
        <pc:sldMkLst>
          <pc:docMk/>
          <pc:sldMk cId="2223113907" sldId="919"/>
        </pc:sldMkLst>
      </pc:sldChg>
      <pc:sldChg chg="addSp delSp modSp add mod">
        <pc:chgData name="Marcos Ferreira" userId="945e71a748dffae5" providerId="LiveId" clId="{43F220B5-02CD-F742-BCF9-6C007AF62212}" dt="2022-06-01T16:11:54.880" v="365" actId="14100"/>
        <pc:sldMkLst>
          <pc:docMk/>
          <pc:sldMk cId="2665924844" sldId="919"/>
        </pc:sldMkLst>
        <pc:spChg chg="add del mod">
          <ac:chgData name="Marcos Ferreira" userId="945e71a748dffae5" providerId="LiveId" clId="{43F220B5-02CD-F742-BCF9-6C007AF62212}" dt="2022-06-01T16:10:19.365" v="360" actId="21"/>
          <ac:spMkLst>
            <pc:docMk/>
            <pc:sldMk cId="2665924844" sldId="919"/>
            <ac:spMk id="6" creationId="{815FD3C2-E8BD-BB7A-06DD-D2BB3456B6DF}"/>
          </ac:spMkLst>
        </pc:spChg>
        <pc:spChg chg="add del mod">
          <ac:chgData name="Marcos Ferreira" userId="945e71a748dffae5" providerId="LiveId" clId="{43F220B5-02CD-F742-BCF9-6C007AF62212}" dt="2022-06-01T16:10:19.365" v="360" actId="21"/>
          <ac:spMkLst>
            <pc:docMk/>
            <pc:sldMk cId="2665924844" sldId="919"/>
            <ac:spMk id="7" creationId="{629378EC-8917-E9B7-93F7-2949B408664A}"/>
          </ac:spMkLst>
        </pc:spChg>
        <pc:picChg chg="mod">
          <ac:chgData name="Marcos Ferreira" userId="945e71a748dffae5" providerId="LiveId" clId="{43F220B5-02CD-F742-BCF9-6C007AF62212}" dt="2022-06-01T16:11:54.880" v="365" actId="14100"/>
          <ac:picMkLst>
            <pc:docMk/>
            <pc:sldMk cId="2665924844" sldId="919"/>
            <ac:picMk id="4" creationId="{E3F8EC33-96FF-4219-952A-6ED0EDD038E7}"/>
          </ac:picMkLst>
        </pc:picChg>
      </pc:sldChg>
      <pc:sldChg chg="modSp mod">
        <pc:chgData name="Marcos Ferreira" userId="945e71a748dffae5" providerId="LiveId" clId="{43F220B5-02CD-F742-BCF9-6C007AF62212}" dt="2022-06-01T14:28:39.919" v="245" actId="14100"/>
        <pc:sldMkLst>
          <pc:docMk/>
          <pc:sldMk cId="3888509587" sldId="921"/>
        </pc:sldMkLst>
        <pc:spChg chg="mod">
          <ac:chgData name="Marcos Ferreira" userId="945e71a748dffae5" providerId="LiveId" clId="{43F220B5-02CD-F742-BCF9-6C007AF62212}" dt="2022-06-01T14:24:02.168" v="219" actId="255"/>
          <ac:spMkLst>
            <pc:docMk/>
            <pc:sldMk cId="3888509587" sldId="921"/>
            <ac:spMk id="2" creationId="{4D3E1F4F-7EDA-F3FF-65BD-71293887B9F0}"/>
          </ac:spMkLst>
        </pc:spChg>
        <pc:picChg chg="mod">
          <ac:chgData name="Marcos Ferreira" userId="945e71a748dffae5" providerId="LiveId" clId="{43F220B5-02CD-F742-BCF9-6C007AF62212}" dt="2022-06-01T14:28:39.919" v="245" actId="14100"/>
          <ac:picMkLst>
            <pc:docMk/>
            <pc:sldMk cId="3888509587" sldId="921"/>
            <ac:picMk id="3" creationId="{8EEF530E-32D5-4A9C-8A8E-3D3DC068EE41}"/>
          </ac:picMkLst>
        </pc:picChg>
        <pc:cxnChg chg="mod">
          <ac:chgData name="Marcos Ferreira" userId="945e71a748dffae5" providerId="LiveId" clId="{43F220B5-02CD-F742-BCF9-6C007AF62212}" dt="2022-06-01T14:24:07.259" v="220" actId="14100"/>
          <ac:cxnSpMkLst>
            <pc:docMk/>
            <pc:sldMk cId="3888509587" sldId="921"/>
            <ac:cxnSpMk id="6" creationId="{F33DAF68-F553-B6B4-3EDC-0640E2083251}"/>
          </ac:cxnSpMkLst>
        </pc:cxnChg>
      </pc:sldChg>
      <pc:sldChg chg="del">
        <pc:chgData name="Marcos Ferreira" userId="945e71a748dffae5" providerId="LiveId" clId="{43F220B5-02CD-F742-BCF9-6C007AF62212}" dt="2022-06-01T14:27:00.920" v="240" actId="2696"/>
        <pc:sldMkLst>
          <pc:docMk/>
          <pc:sldMk cId="29979076" sldId="922"/>
        </pc:sldMkLst>
      </pc:sldChg>
      <pc:sldChg chg="del">
        <pc:chgData name="Marcos Ferreira" userId="945e71a748dffae5" providerId="LiveId" clId="{43F220B5-02CD-F742-BCF9-6C007AF62212}" dt="2022-06-01T14:26:53.879" v="239" actId="2696"/>
        <pc:sldMkLst>
          <pc:docMk/>
          <pc:sldMk cId="1614092157" sldId="923"/>
        </pc:sldMkLst>
      </pc:sldChg>
      <pc:sldChg chg="add del">
        <pc:chgData name="Marcos Ferreira" userId="945e71a748dffae5" providerId="LiveId" clId="{43F220B5-02CD-F742-BCF9-6C007AF62212}" dt="2022-06-01T15:00:22.435" v="279" actId="2696"/>
        <pc:sldMkLst>
          <pc:docMk/>
          <pc:sldMk cId="3087670759" sldId="925"/>
        </pc:sldMkLst>
      </pc:sldChg>
      <pc:sldChg chg="delSp del mod">
        <pc:chgData name="Marcos Ferreira" userId="945e71a748dffae5" providerId="LiveId" clId="{43F220B5-02CD-F742-BCF9-6C007AF62212}" dt="2022-06-01T15:05:22.442" v="294" actId="2696"/>
        <pc:sldMkLst>
          <pc:docMk/>
          <pc:sldMk cId="609175424" sldId="929"/>
        </pc:sldMkLst>
        <pc:spChg chg="del">
          <ac:chgData name="Marcos Ferreira" userId="945e71a748dffae5" providerId="LiveId" clId="{43F220B5-02CD-F742-BCF9-6C007AF62212}" dt="2022-06-01T15:04:53.769" v="288" actId="21"/>
          <ac:spMkLst>
            <pc:docMk/>
            <pc:sldMk cId="609175424" sldId="929"/>
            <ac:spMk id="5" creationId="{57F445A2-D232-44B4-BD09-FE640ED71B98}"/>
          </ac:spMkLst>
        </pc:spChg>
        <pc:spChg chg="del">
          <ac:chgData name="Marcos Ferreira" userId="945e71a748dffae5" providerId="LiveId" clId="{43F220B5-02CD-F742-BCF9-6C007AF62212}" dt="2022-06-01T15:04:53.769" v="288" actId="21"/>
          <ac:spMkLst>
            <pc:docMk/>
            <pc:sldMk cId="609175424" sldId="929"/>
            <ac:spMk id="7" creationId="{4B1F29D1-1E3F-448F-B2E6-ECBF8712B6D5}"/>
          </ac:spMkLst>
        </pc:spChg>
      </pc:sldChg>
      <pc:sldChg chg="del">
        <pc:chgData name="Marcos Ferreira" userId="945e71a748dffae5" providerId="LiveId" clId="{43F220B5-02CD-F742-BCF9-6C007AF62212}" dt="2022-06-01T15:05:24.640" v="295" actId="2696"/>
        <pc:sldMkLst>
          <pc:docMk/>
          <pc:sldMk cId="3038837669" sldId="930"/>
        </pc:sldMkLst>
      </pc:sldChg>
      <pc:sldChg chg="addSp delSp modSp mod">
        <pc:chgData name="Marcos Ferreira" userId="945e71a748dffae5" providerId="LiveId" clId="{43F220B5-02CD-F742-BCF9-6C007AF62212}" dt="2022-06-01T15:11:48.966" v="308" actId="313"/>
        <pc:sldMkLst>
          <pc:docMk/>
          <pc:sldMk cId="1802281996" sldId="931"/>
        </pc:sldMkLst>
        <pc:spChg chg="add mod">
          <ac:chgData name="Marcos Ferreira" userId="945e71a748dffae5" providerId="LiveId" clId="{43F220B5-02CD-F742-BCF9-6C007AF62212}" dt="2022-06-01T15:10:44.194" v="302" actId="1076"/>
          <ac:spMkLst>
            <pc:docMk/>
            <pc:sldMk cId="1802281996" sldId="931"/>
            <ac:spMk id="5" creationId="{BEB619F3-329F-8CF4-2DDA-882EFC213830}"/>
          </ac:spMkLst>
        </pc:spChg>
        <pc:spChg chg="add del mod">
          <ac:chgData name="Marcos Ferreira" userId="945e71a748dffae5" providerId="LiveId" clId="{43F220B5-02CD-F742-BCF9-6C007AF62212}" dt="2022-06-01T15:05:05.472" v="291" actId="478"/>
          <ac:spMkLst>
            <pc:docMk/>
            <pc:sldMk cId="1802281996" sldId="931"/>
            <ac:spMk id="6" creationId="{36B9E461-88BA-0A3D-E86E-5B23E5B4BD37}"/>
          </ac:spMkLst>
        </pc:spChg>
        <pc:spChg chg="add mod">
          <ac:chgData name="Marcos Ferreira" userId="945e71a748dffae5" providerId="LiveId" clId="{43F220B5-02CD-F742-BCF9-6C007AF62212}" dt="2022-06-01T15:10:40.948" v="301" actId="14100"/>
          <ac:spMkLst>
            <pc:docMk/>
            <pc:sldMk cId="1802281996" sldId="931"/>
            <ac:spMk id="7" creationId="{369F437D-AFD2-DE5C-9ACC-719355ECAC10}"/>
          </ac:spMkLst>
        </pc:spChg>
        <pc:spChg chg="add mod">
          <ac:chgData name="Marcos Ferreira" userId="945e71a748dffae5" providerId="LiveId" clId="{43F220B5-02CD-F742-BCF9-6C007AF62212}" dt="2022-06-01T15:11:48.966" v="308" actId="313"/>
          <ac:spMkLst>
            <pc:docMk/>
            <pc:sldMk cId="1802281996" sldId="931"/>
            <ac:spMk id="9" creationId="{7BD50A55-80B5-8975-151F-A686C4BA623F}"/>
          </ac:spMkLst>
        </pc:spChg>
      </pc:sldChg>
      <pc:sldChg chg="addSp modSp mod">
        <pc:chgData name="Marcos Ferreira" userId="945e71a748dffae5" providerId="LiveId" clId="{43F220B5-02CD-F742-BCF9-6C007AF62212}" dt="2022-06-01T15:17:00.439" v="347" actId="1076"/>
        <pc:sldMkLst>
          <pc:docMk/>
          <pc:sldMk cId="4221725653" sldId="932"/>
        </pc:sldMkLst>
        <pc:spChg chg="mod">
          <ac:chgData name="Marcos Ferreira" userId="945e71a748dffae5" providerId="LiveId" clId="{43F220B5-02CD-F742-BCF9-6C007AF62212}" dt="2022-06-01T14:20:30.489" v="187" actId="1076"/>
          <ac:spMkLst>
            <pc:docMk/>
            <pc:sldMk cId="4221725653" sldId="932"/>
            <ac:spMk id="4" creationId="{C4C4542D-E456-4C26-8030-62F00178EE21}"/>
          </ac:spMkLst>
        </pc:spChg>
        <pc:spChg chg="add mod">
          <ac:chgData name="Marcos Ferreira" userId="945e71a748dffae5" providerId="LiveId" clId="{43F220B5-02CD-F742-BCF9-6C007AF62212}" dt="2022-06-01T14:20:30.489" v="187" actId="1076"/>
          <ac:spMkLst>
            <pc:docMk/>
            <pc:sldMk cId="4221725653" sldId="932"/>
            <ac:spMk id="5" creationId="{3E0662B6-975D-7148-20C8-5E240A2C269E}"/>
          </ac:spMkLst>
        </pc:spChg>
        <pc:spChg chg="add mod">
          <ac:chgData name="Marcos Ferreira" userId="945e71a748dffae5" providerId="LiveId" clId="{43F220B5-02CD-F742-BCF9-6C007AF62212}" dt="2022-06-01T14:20:30.489" v="187" actId="1076"/>
          <ac:spMkLst>
            <pc:docMk/>
            <pc:sldMk cId="4221725653" sldId="932"/>
            <ac:spMk id="6" creationId="{B459D710-0CA4-2097-D513-7F0A31813040}"/>
          </ac:spMkLst>
        </pc:spChg>
        <pc:spChg chg="add mod">
          <ac:chgData name="Marcos Ferreira" userId="945e71a748dffae5" providerId="LiveId" clId="{43F220B5-02CD-F742-BCF9-6C007AF62212}" dt="2022-06-01T14:20:51.402" v="193" actId="14100"/>
          <ac:spMkLst>
            <pc:docMk/>
            <pc:sldMk cId="4221725653" sldId="932"/>
            <ac:spMk id="7" creationId="{0812F7AC-1915-52E4-262E-D7D7E39D49CB}"/>
          </ac:spMkLst>
        </pc:spChg>
        <pc:spChg chg="add mod">
          <ac:chgData name="Marcos Ferreira" userId="945e71a748dffae5" providerId="LiveId" clId="{43F220B5-02CD-F742-BCF9-6C007AF62212}" dt="2022-06-01T14:20:33.650" v="188" actId="1076"/>
          <ac:spMkLst>
            <pc:docMk/>
            <pc:sldMk cId="4221725653" sldId="932"/>
            <ac:spMk id="8" creationId="{27EE9A56-E1EF-CACD-3737-92A46F66F96C}"/>
          </ac:spMkLst>
        </pc:spChg>
        <pc:spChg chg="add mod">
          <ac:chgData name="Marcos Ferreira" userId="945e71a748dffae5" providerId="LiveId" clId="{43F220B5-02CD-F742-BCF9-6C007AF62212}" dt="2022-06-01T14:20:41.713" v="191" actId="1076"/>
          <ac:spMkLst>
            <pc:docMk/>
            <pc:sldMk cId="4221725653" sldId="932"/>
            <ac:spMk id="9" creationId="{318E4F7B-EF51-00A2-A281-A868A28568C7}"/>
          </ac:spMkLst>
        </pc:spChg>
        <pc:spChg chg="add mod">
          <ac:chgData name="Marcos Ferreira" userId="945e71a748dffae5" providerId="LiveId" clId="{43F220B5-02CD-F742-BCF9-6C007AF62212}" dt="2022-06-01T14:20:36.266" v="189" actId="1076"/>
          <ac:spMkLst>
            <pc:docMk/>
            <pc:sldMk cId="4221725653" sldId="932"/>
            <ac:spMk id="10" creationId="{5CD0B187-2212-8B90-47BD-36DD55016AE1}"/>
          </ac:spMkLst>
        </pc:spChg>
        <pc:spChg chg="add mod">
          <ac:chgData name="Marcos Ferreira" userId="945e71a748dffae5" providerId="LiveId" clId="{43F220B5-02CD-F742-BCF9-6C007AF62212}" dt="2022-06-01T14:21:37.007" v="203" actId="20577"/>
          <ac:spMkLst>
            <pc:docMk/>
            <pc:sldMk cId="4221725653" sldId="932"/>
            <ac:spMk id="11" creationId="{BD850D0D-E915-C942-F0E1-16CB554E4658}"/>
          </ac:spMkLst>
        </pc:spChg>
        <pc:spChg chg="add mod">
          <ac:chgData name="Marcos Ferreira" userId="945e71a748dffae5" providerId="LiveId" clId="{43F220B5-02CD-F742-BCF9-6C007AF62212}" dt="2022-06-01T15:15:27.331" v="341" actId="1076"/>
          <ac:spMkLst>
            <pc:docMk/>
            <pc:sldMk cId="4221725653" sldId="932"/>
            <ac:spMk id="12" creationId="{22CE2EE1-2DAF-B8CC-6D46-75DBA4EA1FF9}"/>
          </ac:spMkLst>
        </pc:spChg>
        <pc:spChg chg="add mod">
          <ac:chgData name="Marcos Ferreira" userId="945e71a748dffae5" providerId="LiveId" clId="{43F220B5-02CD-F742-BCF9-6C007AF62212}" dt="2022-06-01T15:16:25.218" v="343" actId="1076"/>
          <ac:spMkLst>
            <pc:docMk/>
            <pc:sldMk cId="4221725653" sldId="932"/>
            <ac:spMk id="14" creationId="{D08A5E5E-7CD6-8EAA-E9E9-625B2CE9B65D}"/>
          </ac:spMkLst>
        </pc:spChg>
        <pc:spChg chg="add mod">
          <ac:chgData name="Marcos Ferreira" userId="945e71a748dffae5" providerId="LiveId" clId="{43F220B5-02CD-F742-BCF9-6C007AF62212}" dt="2022-06-01T15:17:00.439" v="347" actId="1076"/>
          <ac:spMkLst>
            <pc:docMk/>
            <pc:sldMk cId="4221725653" sldId="932"/>
            <ac:spMk id="16" creationId="{97F2D230-3A7D-FBF9-B8D2-941B73494F82}"/>
          </ac:spMkLst>
        </pc:spChg>
      </pc:sldChg>
      <pc:sldChg chg="modSp mod">
        <pc:chgData name="Marcos Ferreira" userId="945e71a748dffae5" providerId="LiveId" clId="{43F220B5-02CD-F742-BCF9-6C007AF62212}" dt="2022-06-01T14:24:54.233" v="222" actId="20577"/>
        <pc:sldMkLst>
          <pc:docMk/>
          <pc:sldMk cId="1243989897" sldId="933"/>
        </pc:sldMkLst>
        <pc:spChg chg="mod">
          <ac:chgData name="Marcos Ferreira" userId="945e71a748dffae5" providerId="LiveId" clId="{43F220B5-02CD-F742-BCF9-6C007AF62212}" dt="2022-06-01T14:24:27.502" v="221" actId="255"/>
          <ac:spMkLst>
            <pc:docMk/>
            <pc:sldMk cId="1243989897" sldId="933"/>
            <ac:spMk id="4" creationId="{17DF5403-F646-07C4-6AC3-7384A5E15E1D}"/>
          </ac:spMkLst>
        </pc:spChg>
        <pc:spChg chg="mod">
          <ac:chgData name="Marcos Ferreira" userId="945e71a748dffae5" providerId="LiveId" clId="{43F220B5-02CD-F742-BCF9-6C007AF62212}" dt="2022-06-01T14:24:54.233" v="222" actId="20577"/>
          <ac:spMkLst>
            <pc:docMk/>
            <pc:sldMk cId="1243989897" sldId="933"/>
            <ac:spMk id="6" creationId="{F8A70B62-9E08-9CFC-E74B-59C54F6A261A}"/>
          </ac:spMkLst>
        </pc:spChg>
      </pc:sldChg>
      <pc:sldChg chg="modSp mod">
        <pc:chgData name="Marcos Ferreira" userId="945e71a748dffae5" providerId="LiveId" clId="{43F220B5-02CD-F742-BCF9-6C007AF62212}" dt="2022-06-01T14:27:17.718" v="243" actId="1076"/>
        <pc:sldMkLst>
          <pc:docMk/>
          <pc:sldMk cId="1349013864" sldId="934"/>
        </pc:sldMkLst>
        <pc:spChg chg="mod">
          <ac:chgData name="Marcos Ferreira" userId="945e71a748dffae5" providerId="LiveId" clId="{43F220B5-02CD-F742-BCF9-6C007AF62212}" dt="2022-06-01T14:27:17.718" v="243" actId="1076"/>
          <ac:spMkLst>
            <pc:docMk/>
            <pc:sldMk cId="1349013864" sldId="934"/>
            <ac:spMk id="5" creationId="{43FAC6FA-96A6-A57B-94B7-C4D1F542D363}"/>
          </ac:spMkLst>
        </pc:spChg>
      </pc:sldChg>
      <pc:sldChg chg="addSp delSp modSp new del mod">
        <pc:chgData name="Marcos Ferreira" userId="945e71a748dffae5" providerId="LiveId" clId="{43F220B5-02CD-F742-BCF9-6C007AF62212}" dt="2022-06-01T03:24:35.184" v="70" actId="2696"/>
        <pc:sldMkLst>
          <pc:docMk/>
          <pc:sldMk cId="433806983" sldId="935"/>
        </pc:sldMkLst>
        <pc:spChg chg="del">
          <ac:chgData name="Marcos Ferreira" userId="945e71a748dffae5" providerId="LiveId" clId="{43F220B5-02CD-F742-BCF9-6C007AF62212}" dt="2022-06-01T02:35:08.810" v="1" actId="478"/>
          <ac:spMkLst>
            <pc:docMk/>
            <pc:sldMk cId="433806983" sldId="935"/>
            <ac:spMk id="2" creationId="{F4613278-59F5-88D9-728D-82009EF03F56}"/>
          </ac:spMkLst>
        </pc:spChg>
        <pc:spChg chg="add del mod">
          <ac:chgData name="Marcos Ferreira" userId="945e71a748dffae5" providerId="LiveId" clId="{43F220B5-02CD-F742-BCF9-6C007AF62212}" dt="2022-06-01T02:35:19.510" v="4" actId="478"/>
          <ac:spMkLst>
            <pc:docMk/>
            <pc:sldMk cId="433806983" sldId="935"/>
            <ac:spMk id="5" creationId="{4CE5250C-B3C8-1518-BF0C-D8DD899A9F99}"/>
          </ac:spMkLst>
        </pc:spChg>
      </pc:sldChg>
      <pc:sldChg chg="addSp delSp modSp new del mod">
        <pc:chgData name="Marcos Ferreira" userId="945e71a748dffae5" providerId="LiveId" clId="{43F220B5-02CD-F742-BCF9-6C007AF62212}" dt="2022-06-01T14:58:27.759" v="273" actId="2696"/>
        <pc:sldMkLst>
          <pc:docMk/>
          <pc:sldMk cId="827845202" sldId="936"/>
        </pc:sldMkLst>
        <pc:spChg chg="del">
          <ac:chgData name="Marcos Ferreira" userId="945e71a748dffae5" providerId="LiveId" clId="{43F220B5-02CD-F742-BCF9-6C007AF62212}" dt="2022-06-01T02:36:38.666" v="6" actId="478"/>
          <ac:spMkLst>
            <pc:docMk/>
            <pc:sldMk cId="827845202" sldId="936"/>
            <ac:spMk id="2" creationId="{587DAD33-98F9-61E1-9568-169D99D1293A}"/>
          </ac:spMkLst>
        </pc:spChg>
        <pc:spChg chg="del">
          <ac:chgData name="Marcos Ferreira" userId="945e71a748dffae5" providerId="LiveId" clId="{43F220B5-02CD-F742-BCF9-6C007AF62212}" dt="2022-06-01T02:36:38.666" v="6" actId="478"/>
          <ac:spMkLst>
            <pc:docMk/>
            <pc:sldMk cId="827845202" sldId="936"/>
            <ac:spMk id="3" creationId="{2F0961B5-D68D-4B8C-507A-19B6E68EE5D0}"/>
          </ac:spMkLst>
        </pc:spChg>
        <pc:spChg chg="add mod">
          <ac:chgData name="Marcos Ferreira" userId="945e71a748dffae5" providerId="LiveId" clId="{43F220B5-02CD-F742-BCF9-6C007AF62212}" dt="2022-06-01T02:37:19.744" v="9" actId="14100"/>
          <ac:spMkLst>
            <pc:docMk/>
            <pc:sldMk cId="827845202" sldId="936"/>
            <ac:spMk id="5" creationId="{457C8BA2-1AA3-614A-86EF-529CDAEB5031}"/>
          </ac:spMkLst>
        </pc:spChg>
      </pc:sldChg>
      <pc:sldChg chg="addSp delSp modSp new mod">
        <pc:chgData name="Marcos Ferreira" userId="945e71a748dffae5" providerId="LiveId" clId="{43F220B5-02CD-F742-BCF9-6C007AF62212}" dt="2022-06-01T03:40:31.182" v="88" actId="1076"/>
        <pc:sldMkLst>
          <pc:docMk/>
          <pc:sldMk cId="2630572368" sldId="937"/>
        </pc:sldMkLst>
        <pc:spChg chg="del">
          <ac:chgData name="Marcos Ferreira" userId="945e71a748dffae5" providerId="LiveId" clId="{43F220B5-02CD-F742-BCF9-6C007AF62212}" dt="2022-06-01T03:39:39.147" v="77" actId="478"/>
          <ac:spMkLst>
            <pc:docMk/>
            <pc:sldMk cId="2630572368" sldId="937"/>
            <ac:spMk id="2" creationId="{8398A052-22BF-ED8A-82C0-06371A355C28}"/>
          </ac:spMkLst>
        </pc:spChg>
        <pc:spChg chg="del">
          <ac:chgData name="Marcos Ferreira" userId="945e71a748dffae5" providerId="LiveId" clId="{43F220B5-02CD-F742-BCF9-6C007AF62212}" dt="2022-06-01T03:39:39.147" v="77" actId="478"/>
          <ac:spMkLst>
            <pc:docMk/>
            <pc:sldMk cId="2630572368" sldId="937"/>
            <ac:spMk id="3" creationId="{0903E330-67D6-3254-9692-FACED40F0EDE}"/>
          </ac:spMkLst>
        </pc:spChg>
        <pc:spChg chg="add mod">
          <ac:chgData name="Marcos Ferreira" userId="945e71a748dffae5" providerId="LiveId" clId="{43F220B5-02CD-F742-BCF9-6C007AF62212}" dt="2022-06-01T03:40:26.435" v="86" actId="1076"/>
          <ac:spMkLst>
            <pc:docMk/>
            <pc:sldMk cId="2630572368" sldId="937"/>
            <ac:spMk id="5" creationId="{DCDDF1DE-42A4-7E9C-0E41-3C6A23D45351}"/>
          </ac:spMkLst>
        </pc:spChg>
        <pc:spChg chg="add mod">
          <ac:chgData name="Marcos Ferreira" userId="945e71a748dffae5" providerId="LiveId" clId="{43F220B5-02CD-F742-BCF9-6C007AF62212}" dt="2022-06-01T03:40:13.087" v="85" actId="1076"/>
          <ac:spMkLst>
            <pc:docMk/>
            <pc:sldMk cId="2630572368" sldId="937"/>
            <ac:spMk id="7" creationId="{00C58DE9-F8B7-815A-05C8-50B6A6867700}"/>
          </ac:spMkLst>
        </pc:spChg>
        <pc:spChg chg="add mod">
          <ac:chgData name="Marcos Ferreira" userId="945e71a748dffae5" providerId="LiveId" clId="{43F220B5-02CD-F742-BCF9-6C007AF62212}" dt="2022-06-01T03:40:31.182" v="88" actId="1076"/>
          <ac:spMkLst>
            <pc:docMk/>
            <pc:sldMk cId="2630572368" sldId="937"/>
            <ac:spMk id="9" creationId="{7395FD98-0D90-561E-4BBD-25BB71EE2E0C}"/>
          </ac:spMkLst>
        </pc:spChg>
      </pc:sldChg>
      <pc:sldChg chg="addSp delSp modSp new mod">
        <pc:chgData name="Marcos Ferreira" userId="945e71a748dffae5" providerId="LiveId" clId="{43F220B5-02CD-F742-BCF9-6C007AF62212}" dt="2022-06-01T15:14:38.705" v="339" actId="1076"/>
        <pc:sldMkLst>
          <pc:docMk/>
          <pc:sldMk cId="2661710968" sldId="938"/>
        </pc:sldMkLst>
        <pc:spChg chg="del">
          <ac:chgData name="Marcos Ferreira" userId="945e71a748dffae5" providerId="LiveId" clId="{43F220B5-02CD-F742-BCF9-6C007AF62212}" dt="2022-06-01T15:13:25.924" v="326" actId="478"/>
          <ac:spMkLst>
            <pc:docMk/>
            <pc:sldMk cId="2661710968" sldId="938"/>
            <ac:spMk id="2" creationId="{BC76079A-3DF3-F62A-84F5-8B127996EE03}"/>
          </ac:spMkLst>
        </pc:spChg>
        <pc:spChg chg="mod">
          <ac:chgData name="Marcos Ferreira" userId="945e71a748dffae5" providerId="LiveId" clId="{43F220B5-02CD-F742-BCF9-6C007AF62212}" dt="2022-06-01T15:13:05.669" v="325" actId="20577"/>
          <ac:spMkLst>
            <pc:docMk/>
            <pc:sldMk cId="2661710968" sldId="938"/>
            <ac:spMk id="3" creationId="{22950568-069E-F97F-82D7-26034709D537}"/>
          </ac:spMkLst>
        </pc:spChg>
        <pc:spChg chg="add mod">
          <ac:chgData name="Marcos Ferreira" userId="945e71a748dffae5" providerId="LiveId" clId="{43F220B5-02CD-F742-BCF9-6C007AF62212}" dt="2022-06-01T15:14:38.705" v="339" actId="1076"/>
          <ac:spMkLst>
            <pc:docMk/>
            <pc:sldMk cId="2661710968" sldId="938"/>
            <ac:spMk id="7" creationId="{BCA0483F-435C-BC81-0F86-16DF88CF76DE}"/>
          </ac:spMkLst>
        </pc:spChg>
        <pc:picChg chg="add mod">
          <ac:chgData name="Marcos Ferreira" userId="945e71a748dffae5" providerId="LiveId" clId="{43F220B5-02CD-F742-BCF9-6C007AF62212}" dt="2022-06-01T15:13:58.953" v="333" actId="1076"/>
          <ac:picMkLst>
            <pc:docMk/>
            <pc:sldMk cId="2661710968" sldId="938"/>
            <ac:picMk id="5" creationId="{FC3A1028-B455-15F4-4ADC-95DB7A7EA8D0}"/>
          </ac:picMkLst>
        </pc:picChg>
      </pc:sldChg>
      <pc:sldChg chg="addSp delSp modSp new mod">
        <pc:chgData name="Marcos Ferreira" userId="945e71a748dffae5" providerId="LiveId" clId="{43F220B5-02CD-F742-BCF9-6C007AF62212}" dt="2022-06-01T15:58:33.164" v="354" actId="962"/>
        <pc:sldMkLst>
          <pc:docMk/>
          <pc:sldMk cId="3528048559" sldId="939"/>
        </pc:sldMkLst>
        <pc:spChg chg="del">
          <ac:chgData name="Marcos Ferreira" userId="945e71a748dffae5" providerId="LiveId" clId="{43F220B5-02CD-F742-BCF9-6C007AF62212}" dt="2022-06-01T15:58:08.043" v="351" actId="478"/>
          <ac:spMkLst>
            <pc:docMk/>
            <pc:sldMk cId="3528048559" sldId="939"/>
            <ac:spMk id="2" creationId="{D7A3E781-8961-5AAA-A207-FAED8B4BF1FF}"/>
          </ac:spMkLst>
        </pc:spChg>
        <pc:picChg chg="add mod">
          <ac:chgData name="Marcos Ferreira" userId="945e71a748dffae5" providerId="LiveId" clId="{43F220B5-02CD-F742-BCF9-6C007AF62212}" dt="2022-06-01T15:58:33.164" v="354" actId="962"/>
          <ac:picMkLst>
            <pc:docMk/>
            <pc:sldMk cId="3528048559" sldId="939"/>
            <ac:picMk id="4" creationId="{01DB3354-D162-5D87-9E7C-9A4FC2B1C4F0}"/>
          </ac:picMkLst>
        </pc:picChg>
      </pc:sldChg>
    </pc:docChg>
  </pc:docChgLst>
  <pc:docChgLst>
    <pc:chgData name="Marcos" userId="ae5abd6d-98c3-48fe-802d-42271af45632" providerId="ADAL" clId="{58A44EDB-0359-49E0-9FBF-347133E09702}"/>
    <pc:docChg chg="undo custSel addSld delSld modSld sldOrd modMainMaster modNotesMaster">
      <pc:chgData name="Marcos" userId="ae5abd6d-98c3-48fe-802d-42271af45632" providerId="ADAL" clId="{58A44EDB-0359-49E0-9FBF-347133E09702}" dt="2021-06-22T22:32:56.044" v="6031"/>
      <pc:docMkLst>
        <pc:docMk/>
      </pc:docMkLst>
      <pc:sldChg chg="del">
        <pc:chgData name="Marcos" userId="ae5abd6d-98c3-48fe-802d-42271af45632" providerId="ADAL" clId="{58A44EDB-0359-49E0-9FBF-347133E09702}" dt="2021-06-08T18:20:02.280" v="3784" actId="47"/>
        <pc:sldMkLst>
          <pc:docMk/>
          <pc:sldMk cId="4164369460" sldId="516"/>
        </pc:sldMkLst>
      </pc:sldChg>
      <pc:sldChg chg="addSp delSp modSp mod">
        <pc:chgData name="Marcos" userId="ae5abd6d-98c3-48fe-802d-42271af45632" providerId="ADAL" clId="{58A44EDB-0359-49E0-9FBF-347133E09702}" dt="2021-06-08T20:03:20.292" v="4166" actId="14100"/>
        <pc:sldMkLst>
          <pc:docMk/>
          <pc:sldMk cId="415169253" sldId="517"/>
        </pc:sldMkLst>
        <pc:spChg chg="add del mod">
          <ac:chgData name="Marcos" userId="ae5abd6d-98c3-48fe-802d-42271af45632" providerId="ADAL" clId="{58A44EDB-0359-49E0-9FBF-347133E09702}" dt="2021-06-08T18:19:59.007" v="3783" actId="478"/>
          <ac:spMkLst>
            <pc:docMk/>
            <pc:sldMk cId="415169253" sldId="517"/>
            <ac:spMk id="3" creationId="{67580448-7056-4567-91D5-7A84D890753B}"/>
          </ac:spMkLst>
        </pc:spChg>
        <pc:spChg chg="del">
          <ac:chgData name="Marcos" userId="ae5abd6d-98c3-48fe-802d-42271af45632" providerId="ADAL" clId="{58A44EDB-0359-49E0-9FBF-347133E09702}" dt="2021-06-08T18:19:32.427" v="3773" actId="478"/>
          <ac:spMkLst>
            <pc:docMk/>
            <pc:sldMk cId="415169253" sldId="517"/>
            <ac:spMk id="7" creationId="{00000000-0000-0000-0000-000000000000}"/>
          </ac:spMkLst>
        </pc:spChg>
        <pc:spChg chg="add mod">
          <ac:chgData name="Marcos" userId="ae5abd6d-98c3-48fe-802d-42271af45632" providerId="ADAL" clId="{58A44EDB-0359-49E0-9FBF-347133E09702}" dt="2021-06-08T20:02:37.820" v="4155" actId="1076"/>
          <ac:spMkLst>
            <pc:docMk/>
            <pc:sldMk cId="415169253" sldId="517"/>
            <ac:spMk id="8" creationId="{0CF45F2C-69FA-47B5-B4BD-5BDB722CF36C}"/>
          </ac:spMkLst>
        </pc:spChg>
        <pc:spChg chg="add mod">
          <ac:chgData name="Marcos" userId="ae5abd6d-98c3-48fe-802d-42271af45632" providerId="ADAL" clId="{58A44EDB-0359-49E0-9FBF-347133E09702}" dt="2021-06-08T20:03:20.292" v="4166" actId="14100"/>
          <ac:spMkLst>
            <pc:docMk/>
            <pc:sldMk cId="415169253" sldId="517"/>
            <ac:spMk id="9" creationId="{965EE5FD-1F89-4AF2-BBD7-D7CB6896F697}"/>
          </ac:spMkLst>
        </pc:spChg>
        <pc:spChg chg="add del mod">
          <ac:chgData name="Marcos" userId="ae5abd6d-98c3-48fe-802d-42271af45632" providerId="ADAL" clId="{58A44EDB-0359-49E0-9FBF-347133E09702}" dt="2021-06-08T20:02:37.820" v="4155" actId="1076"/>
          <ac:spMkLst>
            <pc:docMk/>
            <pc:sldMk cId="415169253" sldId="517"/>
            <ac:spMk id="44" creationId="{00000000-0000-0000-0000-000000000000}"/>
          </ac:spMkLst>
        </pc:spChg>
        <pc:picChg chg="del">
          <ac:chgData name="Marcos" userId="ae5abd6d-98c3-48fe-802d-42271af45632" providerId="ADAL" clId="{58A44EDB-0359-49E0-9FBF-347133E09702}" dt="2021-06-08T18:19:45.302" v="3778" actId="478"/>
          <ac:picMkLst>
            <pc:docMk/>
            <pc:sldMk cId="415169253" sldId="517"/>
            <ac:picMk id="43" creationId="{00000000-0000-0000-0000-000000000000}"/>
          </ac:picMkLst>
        </pc:picChg>
      </pc:sldChg>
      <pc:sldChg chg="del">
        <pc:chgData name="Marcos" userId="ae5abd6d-98c3-48fe-802d-42271af45632" providerId="ADAL" clId="{58A44EDB-0359-49E0-9FBF-347133E09702}" dt="2021-06-08T18:22:42.443" v="3884" actId="47"/>
        <pc:sldMkLst>
          <pc:docMk/>
          <pc:sldMk cId="2056779117" sldId="571"/>
        </pc:sldMkLst>
      </pc:sldChg>
      <pc:sldChg chg="addSp delSp modSp del mod">
        <pc:chgData name="Marcos" userId="ae5abd6d-98c3-48fe-802d-42271af45632" providerId="ADAL" clId="{58A44EDB-0359-49E0-9FBF-347133E09702}" dt="2021-06-08T18:22:44.427" v="3885" actId="47"/>
        <pc:sldMkLst>
          <pc:docMk/>
          <pc:sldMk cId="682861145" sldId="679"/>
        </pc:sldMkLst>
        <pc:spChg chg="del">
          <ac:chgData name="Marcos" userId="ae5abd6d-98c3-48fe-802d-42271af45632" providerId="ADAL" clId="{58A44EDB-0359-49E0-9FBF-347133E09702}" dt="2021-06-08T18:21:27.838" v="3801" actId="21"/>
          <ac:spMkLst>
            <pc:docMk/>
            <pc:sldMk cId="682861145" sldId="679"/>
            <ac:spMk id="3" creationId="{00000000-0000-0000-0000-000000000000}"/>
          </ac:spMkLst>
        </pc:spChg>
        <pc:spChg chg="del">
          <ac:chgData name="Marcos" userId="ae5abd6d-98c3-48fe-802d-42271af45632" providerId="ADAL" clId="{58A44EDB-0359-49E0-9FBF-347133E09702}" dt="2021-06-08T18:21:27.838" v="3801" actId="21"/>
          <ac:spMkLst>
            <pc:docMk/>
            <pc:sldMk cId="682861145" sldId="679"/>
            <ac:spMk id="4" creationId="{00000000-0000-0000-0000-000000000000}"/>
          </ac:spMkLst>
        </pc:spChg>
        <pc:spChg chg="add mod">
          <ac:chgData name="Marcos" userId="ae5abd6d-98c3-48fe-802d-42271af45632" providerId="ADAL" clId="{58A44EDB-0359-49E0-9FBF-347133E09702}" dt="2021-06-08T18:21:27.838" v="3801" actId="21"/>
          <ac:spMkLst>
            <pc:docMk/>
            <pc:sldMk cId="682861145" sldId="679"/>
            <ac:spMk id="6" creationId="{D741C796-0C32-4C9F-937B-884481119452}"/>
          </ac:spMkLst>
        </pc:spChg>
        <pc:spChg chg="add mod">
          <ac:chgData name="Marcos" userId="ae5abd6d-98c3-48fe-802d-42271af45632" providerId="ADAL" clId="{58A44EDB-0359-49E0-9FBF-347133E09702}" dt="2021-06-08T18:21:27.838" v="3801" actId="21"/>
          <ac:spMkLst>
            <pc:docMk/>
            <pc:sldMk cId="682861145" sldId="679"/>
            <ac:spMk id="8" creationId="{ABA4040A-E3B2-434F-A974-629FB8260AAF}"/>
          </ac:spMkLst>
        </pc:spChg>
      </pc:sldChg>
      <pc:sldChg chg="addSp modSp mod ord">
        <pc:chgData name="Marcos" userId="ae5abd6d-98c3-48fe-802d-42271af45632" providerId="ADAL" clId="{58A44EDB-0359-49E0-9FBF-347133E09702}" dt="2021-06-08T20:02:07.880" v="4154" actId="1076"/>
        <pc:sldMkLst>
          <pc:docMk/>
          <pc:sldMk cId="4098201501" sldId="680"/>
        </pc:sldMkLst>
        <pc:spChg chg="mod">
          <ac:chgData name="Marcos" userId="ae5abd6d-98c3-48fe-802d-42271af45632" providerId="ADAL" clId="{58A44EDB-0359-49E0-9FBF-347133E09702}" dt="2021-06-08T20:01:58.343" v="4150" actId="1076"/>
          <ac:spMkLst>
            <pc:docMk/>
            <pc:sldMk cId="4098201501" sldId="680"/>
            <ac:spMk id="5" creationId="{B9B5DBA0-8413-4501-A176-18E725B8E077}"/>
          </ac:spMkLst>
        </pc:spChg>
        <pc:spChg chg="mod">
          <ac:chgData name="Marcos" userId="ae5abd6d-98c3-48fe-802d-42271af45632" providerId="ADAL" clId="{58A44EDB-0359-49E0-9FBF-347133E09702}" dt="2021-06-08T20:02:03.274" v="4152" actId="1076"/>
          <ac:spMkLst>
            <pc:docMk/>
            <pc:sldMk cId="4098201501" sldId="680"/>
            <ac:spMk id="6" creationId="{DFDDAF4F-683D-40AF-B4C0-E4A85DD2FE2F}"/>
          </ac:spMkLst>
        </pc:spChg>
        <pc:spChg chg="add mod">
          <ac:chgData name="Marcos" userId="ae5abd6d-98c3-48fe-802d-42271af45632" providerId="ADAL" clId="{58A44EDB-0359-49E0-9FBF-347133E09702}" dt="2021-06-08T20:02:07.880" v="4154" actId="1076"/>
          <ac:spMkLst>
            <pc:docMk/>
            <pc:sldMk cId="4098201501" sldId="680"/>
            <ac:spMk id="7" creationId="{77D16EF3-9F4B-4032-A95D-EC54BAB73CF7}"/>
          </ac:spMkLst>
        </pc:spChg>
      </pc:sldChg>
      <pc:sldChg chg="del">
        <pc:chgData name="Marcos" userId="ae5abd6d-98c3-48fe-802d-42271af45632" providerId="ADAL" clId="{58A44EDB-0359-49E0-9FBF-347133E09702}" dt="2021-06-08T17:35:02.978" v="2538" actId="47"/>
        <pc:sldMkLst>
          <pc:docMk/>
          <pc:sldMk cId="1162449163" sldId="693"/>
        </pc:sldMkLst>
      </pc:sldChg>
      <pc:sldChg chg="del">
        <pc:chgData name="Marcos" userId="ae5abd6d-98c3-48fe-802d-42271af45632" providerId="ADAL" clId="{58A44EDB-0359-49E0-9FBF-347133E09702}" dt="2021-06-08T17:35:04.723" v="2539" actId="47"/>
        <pc:sldMkLst>
          <pc:docMk/>
          <pc:sldMk cId="1514074375" sldId="694"/>
        </pc:sldMkLst>
      </pc:sldChg>
      <pc:sldChg chg="del">
        <pc:chgData name="Marcos" userId="ae5abd6d-98c3-48fe-802d-42271af45632" providerId="ADAL" clId="{58A44EDB-0359-49E0-9FBF-347133E09702}" dt="2021-06-08T18:12:38.136" v="3767" actId="47"/>
        <pc:sldMkLst>
          <pc:docMk/>
          <pc:sldMk cId="1316442936" sldId="699"/>
        </pc:sldMkLst>
      </pc:sldChg>
      <pc:sldChg chg="addSp delSp modSp mod">
        <pc:chgData name="Marcos" userId="ae5abd6d-98c3-48fe-802d-42271af45632" providerId="ADAL" clId="{58A44EDB-0359-49E0-9FBF-347133E09702}" dt="2021-06-22T18:53:38.058" v="4583" actId="1076"/>
        <pc:sldMkLst>
          <pc:docMk/>
          <pc:sldMk cId="3904601789" sldId="700"/>
        </pc:sldMkLst>
        <pc:spChg chg="del mod">
          <ac:chgData name="Marcos" userId="ae5abd6d-98c3-48fe-802d-42271af45632" providerId="ADAL" clId="{58A44EDB-0359-49E0-9FBF-347133E09702}" dt="2021-06-15T22:06:09.745" v="4539" actId="478"/>
          <ac:spMkLst>
            <pc:docMk/>
            <pc:sldMk cId="3904601789" sldId="700"/>
            <ac:spMk id="3" creationId="{00000000-0000-0000-0000-000000000000}"/>
          </ac:spMkLst>
        </pc:spChg>
        <pc:spChg chg="add del mod">
          <ac:chgData name="Marcos" userId="ae5abd6d-98c3-48fe-802d-42271af45632" providerId="ADAL" clId="{58A44EDB-0359-49E0-9FBF-347133E09702}" dt="2021-06-15T22:06:23.277" v="4561" actId="478"/>
          <ac:spMkLst>
            <pc:docMk/>
            <pc:sldMk cId="3904601789" sldId="700"/>
            <ac:spMk id="4" creationId="{284A3C56-1ADA-450A-99CA-CC91DF3F6025}"/>
          </ac:spMkLst>
        </pc:spChg>
        <pc:spChg chg="add mod">
          <ac:chgData name="Marcos" userId="ae5abd6d-98c3-48fe-802d-42271af45632" providerId="ADAL" clId="{58A44EDB-0359-49E0-9FBF-347133E09702}" dt="2021-06-22T18:53:35.107" v="4582" actId="14100"/>
          <ac:spMkLst>
            <pc:docMk/>
            <pc:sldMk cId="3904601789" sldId="700"/>
            <ac:spMk id="4" creationId="{A26799A9-FA63-45E9-9B96-0F9E60320B2B}"/>
          </ac:spMkLst>
        </pc:spChg>
        <pc:spChg chg="add mod">
          <ac:chgData name="Marcos" userId="ae5abd6d-98c3-48fe-802d-42271af45632" providerId="ADAL" clId="{58A44EDB-0359-49E0-9FBF-347133E09702}" dt="2021-06-22T18:53:38.058" v="4583" actId="1076"/>
          <ac:spMkLst>
            <pc:docMk/>
            <pc:sldMk cId="3904601789" sldId="700"/>
            <ac:spMk id="6" creationId="{83307CE8-4D79-4719-BC7B-04B1CE87888C}"/>
          </ac:spMkLst>
        </pc:spChg>
        <pc:spChg chg="mod">
          <ac:chgData name="Marcos" userId="ae5abd6d-98c3-48fe-802d-42271af45632" providerId="ADAL" clId="{58A44EDB-0359-49E0-9FBF-347133E09702}" dt="2021-06-22T18:53:27.063" v="4580" actId="255"/>
          <ac:spMkLst>
            <pc:docMk/>
            <pc:sldMk cId="3904601789" sldId="700"/>
            <ac:spMk id="8" creationId="{8DEE818F-C6A9-4722-9716-1374A3B7BBA3}"/>
          </ac:spMkLst>
        </pc:spChg>
      </pc:sldChg>
      <pc:sldChg chg="add">
        <pc:chgData name="Marcos" userId="ae5abd6d-98c3-48fe-802d-42271af45632" providerId="ADAL" clId="{58A44EDB-0359-49E0-9FBF-347133E09702}" dt="2021-06-15T22:05:00.427" v="4532"/>
        <pc:sldMkLst>
          <pc:docMk/>
          <pc:sldMk cId="1490239992" sldId="701"/>
        </pc:sldMkLst>
      </pc:sldChg>
      <pc:sldChg chg="modSp del">
        <pc:chgData name="Marcos" userId="ae5abd6d-98c3-48fe-802d-42271af45632" providerId="ADAL" clId="{58A44EDB-0359-49E0-9FBF-347133E09702}" dt="2021-06-15T22:04:52.263" v="4531" actId="2696"/>
        <pc:sldMkLst>
          <pc:docMk/>
          <pc:sldMk cId="1837828457" sldId="70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37828457" sldId="701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37828457" sldId="701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7.005" v="4530" actId="47"/>
        <pc:sldMkLst>
          <pc:docMk/>
          <pc:sldMk cId="2709822422" sldId="70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09822422" sldId="702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09822422" sldId="702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3:04.549" v="4515" actId="47"/>
        <pc:sldMkLst>
          <pc:docMk/>
          <pc:sldMk cId="1215936186" sldId="70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215936186" sldId="703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215936186" sldId="703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3:06.192" v="4516" actId="47"/>
        <pc:sldMkLst>
          <pc:docMk/>
          <pc:sldMk cId="567075365" sldId="70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67075365" sldId="704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67075365" sldId="704"/>
            <ac:spMk id="3" creationId="{00000000-0000-0000-0000-000000000000}"/>
          </ac:spMkLst>
        </pc:spChg>
      </pc:sldChg>
      <pc:sldChg chg="add">
        <pc:chgData name="Marcos" userId="ae5abd6d-98c3-48fe-802d-42271af45632" providerId="ADAL" clId="{58A44EDB-0359-49E0-9FBF-347133E09702}" dt="2021-06-15T22:05:44.268" v="4535"/>
        <pc:sldMkLst>
          <pc:docMk/>
          <pc:sldMk cId="1785177180" sldId="705"/>
        </pc:sldMkLst>
      </pc:sldChg>
      <pc:sldChg chg="modSp del">
        <pc:chgData name="Marcos" userId="ae5abd6d-98c3-48fe-802d-42271af45632" providerId="ADAL" clId="{58A44EDB-0359-49E0-9FBF-347133E09702}" dt="2021-06-15T22:05:29.172" v="4534" actId="2696"/>
        <pc:sldMkLst>
          <pc:docMk/>
          <pc:sldMk cId="2028178124" sldId="70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028178124" sldId="705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028178124" sldId="705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1063480506" sldId="70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063480506" sldId="70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063480506" sldId="706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610849527" sldId="70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610849527" sldId="707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610849527" sldId="707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436457038" sldId="70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36457038" sldId="708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36457038" sldId="708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4195473129" sldId="70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2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3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4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5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6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7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8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9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0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95473129" sldId="709"/>
            <ac:spMk id="113" creationId="{8E43072E-0E42-4D14-98B9-F6A8F0043F2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4195473129" sldId="709"/>
            <ac:grpSpMk id="4" creationId="{00000000-0000-0000-0000-000000000000}"/>
          </ac:grpSpMkLst>
        </pc:gr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2851145125" sldId="71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51145125" sldId="710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51145125" sldId="710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952999990" sldId="71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52999990" sldId="711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52999990" sldId="711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18.370" v="4517" actId="47"/>
        <pc:sldMkLst>
          <pc:docMk/>
          <pc:sldMk cId="3633391707" sldId="71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33391707" sldId="712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33391707" sldId="712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26.837" v="4518" actId="47"/>
        <pc:sldMkLst>
          <pc:docMk/>
          <pc:sldMk cId="1471099438" sldId="71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471099438" sldId="713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471099438" sldId="713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26.837" v="4518" actId="47"/>
        <pc:sldMkLst>
          <pc:docMk/>
          <pc:sldMk cId="3855653235" sldId="71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55653235" sldId="714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55653235" sldId="714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29.596" v="4519" actId="47"/>
        <pc:sldMkLst>
          <pc:docMk/>
          <pc:sldMk cId="2815895315" sldId="71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15895315" sldId="715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15895315" sldId="715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31.196" v="4520" actId="47"/>
        <pc:sldMkLst>
          <pc:docMk/>
          <pc:sldMk cId="1810327005" sldId="71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10327005" sldId="71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10327005" sldId="716"/>
            <ac:spMk id="3" creationId="{00000000-0000-0000-0000-000000000000}"/>
          </ac:spMkLst>
        </pc:spChg>
      </pc:sldChg>
      <pc:sldChg chg="addSp delSp modSp mod ord">
        <pc:chgData name="Marcos" userId="ae5abd6d-98c3-48fe-802d-42271af45632" providerId="ADAL" clId="{58A44EDB-0359-49E0-9FBF-347133E09702}" dt="2021-06-08T21:47:56.259" v="4513" actId="962"/>
        <pc:sldMkLst>
          <pc:docMk/>
          <pc:sldMk cId="1243595024" sldId="717"/>
        </pc:sldMkLst>
        <pc:spChg chg="mod">
          <ac:chgData name="Marcos" userId="ae5abd6d-98c3-48fe-802d-42271af45632" providerId="ADAL" clId="{58A44EDB-0359-49E0-9FBF-347133E09702}" dt="2021-06-08T21:47:23.109" v="4506" actId="1076"/>
          <ac:spMkLst>
            <pc:docMk/>
            <pc:sldMk cId="1243595024" sldId="717"/>
            <ac:spMk id="2" creationId="{00000000-0000-0000-0000-000000000000}"/>
          </ac:spMkLst>
        </pc:spChg>
        <pc:spChg chg="add del mod">
          <ac:chgData name="Marcos" userId="ae5abd6d-98c3-48fe-802d-42271af45632" providerId="ADAL" clId="{58A44EDB-0359-49E0-9FBF-347133E09702}" dt="2021-06-08T21:47:06.570" v="4501" actId="478"/>
          <ac:spMkLst>
            <pc:docMk/>
            <pc:sldMk cId="1243595024" sldId="717"/>
            <ac:spMk id="4" creationId="{6FB4BB93-8357-4DDF-A739-9BFDCCB4E9CB}"/>
          </ac:spMkLst>
        </pc:spChg>
        <pc:picChg chg="del mod">
          <ac:chgData name="Marcos" userId="ae5abd6d-98c3-48fe-802d-42271af45632" providerId="ADAL" clId="{58A44EDB-0359-49E0-9FBF-347133E09702}" dt="2021-06-08T21:47:03.619" v="4500" actId="478"/>
          <ac:picMkLst>
            <pc:docMk/>
            <pc:sldMk cId="1243595024" sldId="717"/>
            <ac:picMk id="6" creationId="{C98FED92-FB8F-4B21-A684-BF86D2ADC2C1}"/>
          </ac:picMkLst>
        </pc:picChg>
        <pc:picChg chg="add del mod">
          <ac:chgData name="Marcos" userId="ae5abd6d-98c3-48fe-802d-42271af45632" providerId="ADAL" clId="{58A44EDB-0359-49E0-9FBF-347133E09702}" dt="2021-06-08T21:47:47.823" v="4510" actId="478"/>
          <ac:picMkLst>
            <pc:docMk/>
            <pc:sldMk cId="1243595024" sldId="717"/>
            <ac:picMk id="7" creationId="{E20DAA64-F73C-4B93-A2AF-30A45BDAA1A6}"/>
          </ac:picMkLst>
        </pc:picChg>
        <pc:picChg chg="add mod">
          <ac:chgData name="Marcos" userId="ae5abd6d-98c3-48fe-802d-42271af45632" providerId="ADAL" clId="{58A44EDB-0359-49E0-9FBF-347133E09702}" dt="2021-06-08T21:47:56.259" v="4513" actId="962"/>
          <ac:picMkLst>
            <pc:docMk/>
            <pc:sldMk cId="1243595024" sldId="717"/>
            <ac:picMk id="9" creationId="{31646CA1-C1EB-4B90-8DA6-0F4D9120465F}"/>
          </ac:picMkLst>
        </pc:picChg>
      </pc:sldChg>
      <pc:sldChg chg="modSp del">
        <pc:chgData name="Marcos" userId="ae5abd6d-98c3-48fe-802d-42271af45632" providerId="ADAL" clId="{58A44EDB-0359-49E0-9FBF-347133E09702}" dt="2021-06-08T22:17:33.917" v="4522" actId="47"/>
        <pc:sldMkLst>
          <pc:docMk/>
          <pc:sldMk cId="108523131" sldId="71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08523131" sldId="718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08523131" sldId="718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7:43.165" v="4528" actId="47"/>
        <pc:sldMkLst>
          <pc:docMk/>
          <pc:sldMk cId="1164634186" sldId="71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164634186" sldId="719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164634186" sldId="719"/>
            <ac:spMk id="3" creationId="{00000000-0000-0000-0000-000000000000}"/>
          </ac:spMkLst>
        </pc:spChg>
      </pc:sldChg>
      <pc:sldChg chg="addSp delSp modSp add mod">
        <pc:chgData name="Marcos" userId="ae5abd6d-98c3-48fe-802d-42271af45632" providerId="ADAL" clId="{58A44EDB-0359-49E0-9FBF-347133E09702}" dt="2021-06-22T22:23:17.904" v="5092"/>
        <pc:sldMkLst>
          <pc:docMk/>
          <pc:sldMk cId="1444404246" sldId="720"/>
        </pc:sldMkLst>
        <pc:spChg chg="del mod">
          <ac:chgData name="Marcos" userId="ae5abd6d-98c3-48fe-802d-42271af45632" providerId="ADAL" clId="{58A44EDB-0359-49E0-9FBF-347133E09702}" dt="2021-06-22T22:23:15.623" v="5090" actId="478"/>
          <ac:spMkLst>
            <pc:docMk/>
            <pc:sldMk cId="1444404246" sldId="720"/>
            <ac:spMk id="2" creationId="{00000000-0000-0000-0000-000000000000}"/>
          </ac:spMkLst>
        </pc:spChg>
        <pc:spChg chg="add del mod">
          <ac:chgData name="Marcos" userId="ae5abd6d-98c3-48fe-802d-42271af45632" providerId="ADAL" clId="{58A44EDB-0359-49E0-9FBF-347133E09702}" dt="2021-06-22T22:23:17.430" v="5091" actId="478"/>
          <ac:spMkLst>
            <pc:docMk/>
            <pc:sldMk cId="1444404246" sldId="720"/>
            <ac:spMk id="50" creationId="{06451287-BE9F-4095-BA8C-688BC9AE9E1D}"/>
          </ac:spMkLst>
        </pc:spChg>
        <pc:spChg chg="add mod">
          <ac:chgData name="Marcos" userId="ae5abd6d-98c3-48fe-802d-42271af45632" providerId="ADAL" clId="{58A44EDB-0359-49E0-9FBF-347133E09702}" dt="2021-06-22T22:23:17.904" v="5092"/>
          <ac:spMkLst>
            <pc:docMk/>
            <pc:sldMk cId="1444404246" sldId="720"/>
            <ac:spMk id="51" creationId="{02FE0A9E-B969-4CD8-AAEE-D0E9CA1811F5}"/>
          </ac:spMkLst>
        </pc:spChg>
      </pc:sldChg>
      <pc:sldChg chg="modSp del">
        <pc:chgData name="Marcos" userId="ae5abd6d-98c3-48fe-802d-42271af45632" providerId="ADAL" clId="{58A44EDB-0359-49E0-9FBF-347133E09702}" dt="2021-06-08T21:07:42.814" v="4433" actId="2696"/>
        <pc:sldMkLst>
          <pc:docMk/>
          <pc:sldMk cId="2344290134" sldId="72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2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3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44290134" sldId="720"/>
            <ac:spMk id="49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2344290134" sldId="720"/>
            <ac:grpSpMk id="4" creationId="{00000000-0000-0000-0000-000000000000}"/>
          </ac:grpSpMkLst>
        </pc:grpChg>
      </pc:sldChg>
      <pc:sldChg chg="modSp add del">
        <pc:chgData name="Marcos" userId="ae5abd6d-98c3-48fe-802d-42271af45632" providerId="ADAL" clId="{58A44EDB-0359-49E0-9FBF-347133E09702}" dt="2021-06-08T21:07:42.814" v="4433" actId="2696"/>
        <pc:sldMkLst>
          <pc:docMk/>
          <pc:sldMk cId="1362920420" sldId="72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2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3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4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5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5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2920420" sldId="721"/>
            <ac:spMk id="52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1362920420" sldId="721"/>
            <ac:grpSpMk id="4" creationId="{00000000-0000-0000-0000-000000000000}"/>
          </ac:grpSpMkLst>
        </pc:grpChg>
      </pc:sldChg>
      <pc:sldChg chg="addSp delSp modSp add mod">
        <pc:chgData name="Marcos" userId="ae5abd6d-98c3-48fe-802d-42271af45632" providerId="ADAL" clId="{58A44EDB-0359-49E0-9FBF-347133E09702}" dt="2021-06-08T21:08:10.628" v="4449"/>
        <pc:sldMkLst>
          <pc:docMk/>
          <pc:sldMk cId="2873810948" sldId="721"/>
        </pc:sldMkLst>
        <pc:spChg chg="add del mod">
          <ac:chgData name="Marcos" userId="ae5abd6d-98c3-48fe-802d-42271af45632" providerId="ADAL" clId="{58A44EDB-0359-49E0-9FBF-347133E09702}" dt="2021-06-08T21:08:10.173" v="4448" actId="478"/>
          <ac:spMkLst>
            <pc:docMk/>
            <pc:sldMk cId="2873810948" sldId="721"/>
            <ac:spMk id="3" creationId="{673A8CC4-E34C-4EFE-9625-6D5D3F434DEE}"/>
          </ac:spMkLst>
        </pc:spChg>
        <pc:spChg chg="del">
          <ac:chgData name="Marcos" userId="ae5abd6d-98c3-48fe-802d-42271af45632" providerId="ADAL" clId="{58A44EDB-0359-49E0-9FBF-347133E09702}" dt="2021-06-08T21:08:07.529" v="4447" actId="478"/>
          <ac:spMkLst>
            <pc:docMk/>
            <pc:sldMk cId="2873810948" sldId="721"/>
            <ac:spMk id="52" creationId="{00000000-0000-0000-0000-000000000000}"/>
          </ac:spMkLst>
        </pc:spChg>
        <pc:spChg chg="add mod">
          <ac:chgData name="Marcos" userId="ae5abd6d-98c3-48fe-802d-42271af45632" providerId="ADAL" clId="{58A44EDB-0359-49E0-9FBF-347133E09702}" dt="2021-06-08T21:08:10.628" v="4449"/>
          <ac:spMkLst>
            <pc:docMk/>
            <pc:sldMk cId="2873810948" sldId="721"/>
            <ac:spMk id="53" creationId="{AB3C4FAF-ED58-4494-952A-2B2A1A7BC2AE}"/>
          </ac:spMkLst>
        </pc:spChg>
      </pc:sldChg>
      <pc:sldChg chg="addSp delSp modSp add mod">
        <pc:chgData name="Marcos" userId="ae5abd6d-98c3-48fe-802d-42271af45632" providerId="ADAL" clId="{58A44EDB-0359-49E0-9FBF-347133E09702}" dt="2021-06-22T22:23:11.230" v="5089"/>
        <pc:sldMkLst>
          <pc:docMk/>
          <pc:sldMk cId="2592002267" sldId="722"/>
        </pc:sldMkLst>
        <pc:spChg chg="add del mod">
          <ac:chgData name="Marcos" userId="ae5abd6d-98c3-48fe-802d-42271af45632" providerId="ADAL" clId="{58A44EDB-0359-49E0-9FBF-347133E09702}" dt="2021-06-08T21:08:18.138" v="4452" actId="478"/>
          <ac:spMkLst>
            <pc:docMk/>
            <pc:sldMk cId="2592002267" sldId="722"/>
            <ac:spMk id="3" creationId="{B5F4500F-31D7-46E8-8C07-276C199C4C09}"/>
          </ac:spMkLst>
        </pc:spChg>
        <pc:spChg chg="del">
          <ac:chgData name="Marcos" userId="ae5abd6d-98c3-48fe-802d-42271af45632" providerId="ADAL" clId="{58A44EDB-0359-49E0-9FBF-347133E09702}" dt="2021-06-08T21:08:16.004" v="4450" actId="478"/>
          <ac:spMkLst>
            <pc:docMk/>
            <pc:sldMk cId="2592002267" sldId="722"/>
            <ac:spMk id="52" creationId="{00000000-0000-0000-0000-000000000000}"/>
          </ac:spMkLst>
        </pc:spChg>
        <pc:spChg chg="add mod">
          <ac:chgData name="Marcos" userId="ae5abd6d-98c3-48fe-802d-42271af45632" providerId="ADAL" clId="{58A44EDB-0359-49E0-9FBF-347133E09702}" dt="2021-06-22T22:23:11.230" v="5089"/>
          <ac:spMkLst>
            <pc:docMk/>
            <pc:sldMk cId="2592002267" sldId="722"/>
            <ac:spMk id="52" creationId="{2F0C33EF-9211-4AC1-8905-FA610DD7A6A1}"/>
          </ac:spMkLst>
        </pc:spChg>
        <pc:spChg chg="add del mod">
          <ac:chgData name="Marcos" userId="ae5abd6d-98c3-48fe-802d-42271af45632" providerId="ADAL" clId="{58A44EDB-0359-49E0-9FBF-347133E09702}" dt="2021-06-22T22:23:10.064" v="5088" actId="478"/>
          <ac:spMkLst>
            <pc:docMk/>
            <pc:sldMk cId="2592002267" sldId="722"/>
            <ac:spMk id="53" creationId="{E61D0131-ED6D-4E2D-BED9-650BD75E1355}"/>
          </ac:spMkLst>
        </pc:spChg>
      </pc:sldChg>
      <pc:sldChg chg="modSp add del">
        <pc:chgData name="Marcos" userId="ae5abd6d-98c3-48fe-802d-42271af45632" providerId="ADAL" clId="{58A44EDB-0359-49E0-9FBF-347133E09702}" dt="2021-06-08T21:07:42.814" v="4433" actId="2696"/>
        <pc:sldMkLst>
          <pc:docMk/>
          <pc:sldMk cId="2784735661" sldId="72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2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3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4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5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5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84735661" sldId="722"/>
            <ac:spMk id="52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2784735661" sldId="722"/>
            <ac:grpSpMk id="4" creationId="{00000000-0000-0000-0000-000000000000}"/>
          </ac:grpSpMkLst>
        </pc:grpChg>
      </pc:sldChg>
      <pc:sldChg chg="addSp delSp modSp add mod">
        <pc:chgData name="Marcos" userId="ae5abd6d-98c3-48fe-802d-42271af45632" providerId="ADAL" clId="{58A44EDB-0359-49E0-9FBF-347133E09702}" dt="2021-06-22T22:23:00.889" v="5087" actId="20577"/>
        <pc:sldMkLst>
          <pc:docMk/>
          <pc:sldMk cId="726137470" sldId="723"/>
        </pc:sldMkLst>
        <pc:spChg chg="add del mod">
          <ac:chgData name="Marcos" userId="ae5abd6d-98c3-48fe-802d-42271af45632" providerId="ADAL" clId="{58A44EDB-0359-49E0-9FBF-347133E09702}" dt="2021-06-08T21:08:25.981" v="4454" actId="478"/>
          <ac:spMkLst>
            <pc:docMk/>
            <pc:sldMk cId="726137470" sldId="723"/>
            <ac:spMk id="3" creationId="{93E08AF1-A22B-4A03-9CF8-9C6BD4563254}"/>
          </ac:spMkLst>
        </pc:spChg>
        <pc:spChg chg="del">
          <ac:chgData name="Marcos" userId="ae5abd6d-98c3-48fe-802d-42271af45632" providerId="ADAL" clId="{58A44EDB-0359-49E0-9FBF-347133E09702}" dt="2021-06-08T21:08:23.506" v="4453" actId="478"/>
          <ac:spMkLst>
            <pc:docMk/>
            <pc:sldMk cId="726137470" sldId="723"/>
            <ac:spMk id="49" creationId="{00000000-0000-0000-0000-000000000000}"/>
          </ac:spMkLst>
        </pc:spChg>
        <pc:spChg chg="add mod">
          <ac:chgData name="Marcos" userId="ae5abd6d-98c3-48fe-802d-42271af45632" providerId="ADAL" clId="{58A44EDB-0359-49E0-9FBF-347133E09702}" dt="2021-06-22T22:23:00.889" v="5087" actId="20577"/>
          <ac:spMkLst>
            <pc:docMk/>
            <pc:sldMk cId="726137470" sldId="723"/>
            <ac:spMk id="95" creationId="{95A65389-04AB-486B-8794-20C7A9E2E2DB}"/>
          </ac:spMkLst>
        </pc:spChg>
      </pc:sldChg>
      <pc:sldChg chg="modSp add del">
        <pc:chgData name="Marcos" userId="ae5abd6d-98c3-48fe-802d-42271af45632" providerId="ADAL" clId="{58A44EDB-0359-49E0-9FBF-347133E09702}" dt="2021-06-08T21:07:42.814" v="4433" actId="2696"/>
        <pc:sldMkLst>
          <pc:docMk/>
          <pc:sldMk cId="2128941412" sldId="72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4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5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6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7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8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9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9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9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9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8941412" sldId="723"/>
            <ac:spMk id="94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2128941412" sldId="723"/>
            <ac:grpSpMk id="50" creationId="{00000000-0000-0000-0000-000000000000}"/>
          </ac:grpSpMkLst>
        </pc:grpChg>
      </pc:sldChg>
      <pc:sldChg chg="modSp add del">
        <pc:chgData name="Marcos" userId="ae5abd6d-98c3-48fe-802d-42271af45632" providerId="ADAL" clId="{58A44EDB-0359-49E0-9FBF-347133E09702}" dt="2021-06-08T22:18:00.941" v="4529" actId="47"/>
        <pc:sldMkLst>
          <pc:docMk/>
          <pc:sldMk cId="120199910" sldId="72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20199910" sldId="724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20199910" sldId="724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552010883" sldId="72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52010883" sldId="725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52010883" sldId="725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753680337" sldId="72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53680337" sldId="72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53680337" sldId="726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236263076" sldId="72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36263076" sldId="727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36263076" sldId="727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311194370" sldId="72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11194370" sldId="728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11194370" sldId="728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937796503" sldId="72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37796503" sldId="729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37796503" sldId="729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65807655" sldId="73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5807655" sldId="730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5807655" sldId="730"/>
            <ac:spMk id="3" creationId="{00000000-0000-0000-0000-000000000000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3703010551" sldId="731"/>
        </pc:sldMkLst>
        <pc:spChg chg="mod">
          <ac:chgData name="Marcos" userId="ae5abd6d-98c3-48fe-802d-42271af45632" providerId="ADAL" clId="{58A44EDB-0359-49E0-9FBF-347133E09702}" dt="2021-06-08T20:01:24.782" v="4131" actId="27636"/>
          <ac:spMkLst>
            <pc:docMk/>
            <pc:sldMk cId="3703010551" sldId="731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703010551" sldId="731"/>
            <ac:spMk id="5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867456852" sldId="73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67456852" sldId="732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67456852" sldId="732"/>
            <ac:spMk id="4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605349037" sldId="73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05349037" sldId="734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05349037" sldId="734"/>
            <ac:spMk id="3" creationId="{00000000-0000-0000-0000-000000000000}"/>
          </ac:spMkLst>
        </pc:spChg>
      </pc:sldChg>
      <pc:sldChg chg="modSp del mod">
        <pc:chgData name="Marcos" userId="ae5abd6d-98c3-48fe-802d-42271af45632" providerId="ADAL" clId="{58A44EDB-0359-49E0-9FBF-347133E09702}" dt="2021-06-08T18:22:54.463" v="3886" actId="47"/>
        <pc:sldMkLst>
          <pc:docMk/>
          <pc:sldMk cId="53194626" sldId="772"/>
        </pc:sldMkLst>
        <pc:spChg chg="mod">
          <ac:chgData name="Marcos" userId="ae5abd6d-98c3-48fe-802d-42271af45632" providerId="ADAL" clId="{58A44EDB-0359-49E0-9FBF-347133E09702}" dt="2021-06-08T17:35:00.389" v="2537" actId="1076"/>
          <ac:spMkLst>
            <pc:docMk/>
            <pc:sldMk cId="53194626" sldId="772"/>
            <ac:spMk id="5" creationId="{253B5741-EC99-409A-91C5-86FDB9DDCF36}"/>
          </ac:spMkLst>
        </pc:spChg>
      </pc:sldChg>
      <pc:sldChg chg="del">
        <pc:chgData name="Marcos" userId="ae5abd6d-98c3-48fe-802d-42271af45632" providerId="ADAL" clId="{58A44EDB-0359-49E0-9FBF-347133E09702}" dt="2021-06-08T17:35:07.631" v="2542" actId="47"/>
        <pc:sldMkLst>
          <pc:docMk/>
          <pc:sldMk cId="3857396849" sldId="778"/>
        </pc:sldMkLst>
      </pc:sldChg>
      <pc:sldChg chg="del">
        <pc:chgData name="Marcos" userId="ae5abd6d-98c3-48fe-802d-42271af45632" providerId="ADAL" clId="{58A44EDB-0359-49E0-9FBF-347133E09702}" dt="2021-06-08T17:35:05.468" v="2540" actId="47"/>
        <pc:sldMkLst>
          <pc:docMk/>
          <pc:sldMk cId="2894020457" sldId="779"/>
        </pc:sldMkLst>
      </pc:sldChg>
      <pc:sldChg chg="del">
        <pc:chgData name="Marcos" userId="ae5abd6d-98c3-48fe-802d-42271af45632" providerId="ADAL" clId="{58A44EDB-0359-49E0-9FBF-347133E09702}" dt="2021-06-08T17:35:06.586" v="2541" actId="47"/>
        <pc:sldMkLst>
          <pc:docMk/>
          <pc:sldMk cId="3257560488" sldId="780"/>
        </pc:sldMkLst>
      </pc:sldChg>
      <pc:sldChg chg="del">
        <pc:chgData name="Marcos" userId="ae5abd6d-98c3-48fe-802d-42271af45632" providerId="ADAL" clId="{58A44EDB-0359-49E0-9FBF-347133E09702}" dt="2021-06-08T17:35:08.649" v="2543" actId="47"/>
        <pc:sldMkLst>
          <pc:docMk/>
          <pc:sldMk cId="2761070549" sldId="781"/>
        </pc:sldMkLst>
      </pc:sldChg>
      <pc:sldChg chg="addSp delSp modSp mod ord">
        <pc:chgData name="Marcos" userId="ae5abd6d-98c3-48fe-802d-42271af45632" providerId="ADAL" clId="{58A44EDB-0359-49E0-9FBF-347133E09702}" dt="2021-06-08T21:00:36.394" v="4372" actId="1076"/>
        <pc:sldMkLst>
          <pc:docMk/>
          <pc:sldMk cId="3874883387" sldId="782"/>
        </pc:sldMkLst>
        <pc:spChg chg="mod">
          <ac:chgData name="Marcos" userId="ae5abd6d-98c3-48fe-802d-42271af45632" providerId="ADAL" clId="{58A44EDB-0359-49E0-9FBF-347133E09702}" dt="2021-06-08T21:00:36.394" v="4372" actId="1076"/>
          <ac:spMkLst>
            <pc:docMk/>
            <pc:sldMk cId="3874883387" sldId="782"/>
            <ac:spMk id="2" creationId="{AB153716-241F-4BC8-8671-B70FE7629766}"/>
          </ac:spMkLst>
        </pc:spChg>
        <pc:spChg chg="del">
          <ac:chgData name="Marcos" userId="ae5abd6d-98c3-48fe-802d-42271af45632" providerId="ADAL" clId="{58A44EDB-0359-49E0-9FBF-347133E09702}" dt="2021-06-08T17:35:11.825" v="2544" actId="478"/>
          <ac:spMkLst>
            <pc:docMk/>
            <pc:sldMk cId="3874883387" sldId="782"/>
            <ac:spMk id="3" creationId="{F266A3BD-C21C-4162-9115-D0C456CEBD72}"/>
          </ac:spMkLst>
        </pc:spChg>
        <pc:picChg chg="add mod">
          <ac:chgData name="Marcos" userId="ae5abd6d-98c3-48fe-802d-42271af45632" providerId="ADAL" clId="{58A44EDB-0359-49E0-9FBF-347133E09702}" dt="2021-06-08T21:00:33.627" v="4371" actId="14100"/>
          <ac:picMkLst>
            <pc:docMk/>
            <pc:sldMk cId="3874883387" sldId="782"/>
            <ac:picMk id="4" creationId="{FF4244ED-CFA7-4350-986F-727A4E88AC20}"/>
          </ac:picMkLst>
        </pc:picChg>
      </pc:sldChg>
      <pc:sldChg chg="modSp mod ord">
        <pc:chgData name="Marcos" userId="ae5abd6d-98c3-48fe-802d-42271af45632" providerId="ADAL" clId="{58A44EDB-0359-49E0-9FBF-347133E09702}" dt="2021-06-08T20:56:57.671" v="4349" actId="1076"/>
        <pc:sldMkLst>
          <pc:docMk/>
          <pc:sldMk cId="1005815181" sldId="783"/>
        </pc:sldMkLst>
        <pc:spChg chg="mod">
          <ac:chgData name="Marcos" userId="ae5abd6d-98c3-48fe-802d-42271af45632" providerId="ADAL" clId="{58A44EDB-0359-49E0-9FBF-347133E09702}" dt="2021-06-08T20:01:24.162" v="4122" actId="27636"/>
          <ac:spMkLst>
            <pc:docMk/>
            <pc:sldMk cId="1005815181" sldId="783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56:57.671" v="4349" actId="1076"/>
          <ac:spMkLst>
            <pc:docMk/>
            <pc:sldMk cId="1005815181" sldId="783"/>
            <ac:spMk id="3" creationId="{00000000-0000-0000-0000-000000000000}"/>
          </ac:spMkLst>
        </pc:spChg>
      </pc:sldChg>
      <pc:sldChg chg="modSp mod ord">
        <pc:chgData name="Marcos" userId="ae5abd6d-98c3-48fe-802d-42271af45632" providerId="ADAL" clId="{58A44EDB-0359-49E0-9FBF-347133E09702}" dt="2021-06-08T20:01:24.162" v="4123" actId="27636"/>
        <pc:sldMkLst>
          <pc:docMk/>
          <pc:sldMk cId="2604161006" sldId="784"/>
        </pc:sldMkLst>
        <pc:spChg chg="mod">
          <ac:chgData name="Marcos" userId="ae5abd6d-98c3-48fe-802d-42271af45632" providerId="ADAL" clId="{58A44EDB-0359-49E0-9FBF-347133E09702}" dt="2021-06-08T20:01:24.162" v="4123" actId="27636"/>
          <ac:spMkLst>
            <pc:docMk/>
            <pc:sldMk cId="2604161006" sldId="784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04161006" sldId="784"/>
            <ac:spMk id="3" creationId="{00000000-0000-0000-0000-000000000000}"/>
          </ac:spMkLst>
        </pc:spChg>
      </pc:sldChg>
      <pc:sldChg chg="modSp mod ord">
        <pc:chgData name="Marcos" userId="ae5abd6d-98c3-48fe-802d-42271af45632" providerId="ADAL" clId="{58A44EDB-0359-49E0-9FBF-347133E09702}" dt="2021-06-08T20:57:12.145" v="4350" actId="255"/>
        <pc:sldMkLst>
          <pc:docMk/>
          <pc:sldMk cId="856707483" sldId="78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56707483" sldId="785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57:12.145" v="4350" actId="255"/>
          <ac:spMkLst>
            <pc:docMk/>
            <pc:sldMk cId="856707483" sldId="785"/>
            <ac:spMk id="3" creationId="{00000000-0000-0000-0000-000000000000}"/>
          </ac:spMkLst>
        </pc:spChg>
      </pc:sldChg>
      <pc:sldChg chg="modSp mod ord">
        <pc:chgData name="Marcos" userId="ae5abd6d-98c3-48fe-802d-42271af45632" providerId="ADAL" clId="{58A44EDB-0359-49E0-9FBF-347133E09702}" dt="2021-06-08T20:55:38.240" v="4340"/>
        <pc:sldMkLst>
          <pc:docMk/>
          <pc:sldMk cId="214747804" sldId="78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4747804" sldId="786"/>
            <ac:spMk id="24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214747804" sldId="786"/>
            <ac:grpSpMk id="4" creationId="{00000000-0000-0000-0000-000000000000}"/>
          </ac:grpSpMkLst>
        </pc:grpChg>
      </pc:sldChg>
      <pc:sldChg chg="modSp mod ord">
        <pc:chgData name="Marcos" userId="ae5abd6d-98c3-48fe-802d-42271af45632" providerId="ADAL" clId="{58A44EDB-0359-49E0-9FBF-347133E09702}" dt="2021-06-08T20:55:38.240" v="4340"/>
        <pc:sldMkLst>
          <pc:docMk/>
          <pc:sldMk cId="482645352" sldId="78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2" creationId="{E26B69C0-2879-4992-ACCC-12D7DA9DF44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3" creationId="{F138E42C-9805-4D9E-AA4E-4518AEF14C4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4" creationId="{9BE08BDA-9CAA-47B0-96E9-7FC586388E5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5" creationId="{22275F27-ED97-43D6-86E8-6D855B723B96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6" creationId="{47F62003-9AC6-486A-91C2-856BF4239D21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7" creationId="{34C26D46-B352-4411-A297-B1AA463E78D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8" creationId="{FA04518D-D0E7-44B3-9525-3911B02B017E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39" creationId="{884F3305-DB77-4D56-AD5A-02F43DA21E7B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0" creationId="{4B5E0058-E681-472E-8219-E51829BC5B7C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1" creationId="{20F4CDA4-F713-4606-B3AF-83FBBFE008B1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2" creationId="{268E9541-4B40-4C77-B512-D36951F23683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3" creationId="{4011ABB7-589A-4A6B-A3A6-6ACFC97902F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4" creationId="{296BA094-F259-459A-9B6A-FDB2C5848A3C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5" creationId="{22FD9D7C-A104-4FD1-9643-3B3D0BEAFC68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6" creationId="{35095E1E-676F-436D-A1F7-1E867D9FF0BB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7" creationId="{5BB04175-7DFA-465B-933C-2BE3CCC9E9D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8" creationId="{19B32EEF-4170-4625-93AA-2E7615E43596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49" creationId="{E41A84ED-942C-4017-8877-591524D6C2D8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0" creationId="{D712CDCF-F31E-4AD0-8650-8CA3ADC1CE1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1" creationId="{8AA4AF9C-36A8-4E12-A006-68D01AB8B8BB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2" creationId="{18AB08AD-00D3-48A3-8C82-24E7DEBF736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3" creationId="{47688995-6913-402D-A0F2-393F5B2057DA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4" creationId="{2E6D02EB-CF62-458D-9101-F10F7966360C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5" creationId="{89991441-CF8B-4622-AAFC-9059F079005D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6" creationId="{DE59D477-D3CF-4E90-9E66-F9F9CC861B4F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82645352" sldId="787"/>
            <ac:spMk id="57" creationId="{146F0D6F-13DB-4950-AF38-AF0384D77609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482645352" sldId="787"/>
            <ac:grpSpMk id="31" creationId="{33BEEF06-9628-4391-8708-E6E3D9797437}"/>
          </ac:grpSpMkLst>
        </pc:grpChg>
      </pc:sldChg>
      <pc:sldChg chg="modSp mod">
        <pc:chgData name="Marcos" userId="ae5abd6d-98c3-48fe-802d-42271af45632" providerId="ADAL" clId="{58A44EDB-0359-49E0-9FBF-347133E09702}" dt="2021-06-08T20:01:23.877" v="4121"/>
        <pc:sldMkLst>
          <pc:docMk/>
          <pc:sldMk cId="364598616" sldId="78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4598616" sldId="788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4598616" sldId="788"/>
            <ac:spMk id="3" creationId="{00000000-0000-0000-0000-000000000000}"/>
          </ac:spMkLst>
        </pc:spChg>
      </pc:sldChg>
      <pc:sldChg chg="modSp mod">
        <pc:chgData name="Marcos" userId="ae5abd6d-98c3-48fe-802d-42271af45632" providerId="ADAL" clId="{58A44EDB-0359-49E0-9FBF-347133E09702}" dt="2021-06-08T20:01:23.877" v="4121"/>
        <pc:sldMkLst>
          <pc:docMk/>
          <pc:sldMk cId="3141246686" sldId="78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41246686" sldId="789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41246686" sldId="789"/>
            <ac:spMk id="3" creationId="{00000000-0000-0000-0000-000000000000}"/>
          </ac:spMkLst>
        </pc:spChg>
      </pc:sldChg>
      <pc:sldChg chg="modSp mod modNotes">
        <pc:chgData name="Marcos" userId="ae5abd6d-98c3-48fe-802d-42271af45632" providerId="ADAL" clId="{58A44EDB-0359-49E0-9FBF-347133E09702}" dt="2021-06-08T20:01:23.877" v="4121"/>
        <pc:sldMkLst>
          <pc:docMk/>
          <pc:sldMk cId="2998085073" sldId="79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998085073" sldId="790"/>
            <ac:spMk id="266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998085073" sldId="790"/>
            <ac:spMk id="26628" creationId="{00000000-0000-0000-0000-00000000000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2998085073" sldId="790"/>
            <ac:picMk id="26627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2998085073" sldId="790"/>
            <ac:picMk id="26629" creationId="{00000000-0000-0000-0000-000000000000}"/>
          </ac:picMkLst>
        </pc:picChg>
      </pc:sldChg>
      <pc:sldChg chg="modSp mod modNotes">
        <pc:chgData name="Marcos" userId="ae5abd6d-98c3-48fe-802d-42271af45632" providerId="ADAL" clId="{58A44EDB-0359-49E0-9FBF-347133E09702}" dt="2021-06-08T20:01:23.877" v="4121"/>
        <pc:sldMkLst>
          <pc:docMk/>
          <pc:sldMk cId="185126469" sldId="79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5126469" sldId="791"/>
            <ac:spMk id="2867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5126469" sldId="791"/>
            <ac:spMk id="2867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5126469" sldId="791"/>
            <ac:spMk id="28678" creationId="{00000000-0000-0000-0000-00000000000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85126469" sldId="791"/>
            <ac:picMk id="28675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85126469" sldId="791"/>
            <ac:picMk id="28676" creationId="{00000000-0000-0000-0000-000000000000}"/>
          </ac:picMkLst>
        </pc:picChg>
      </pc:sldChg>
      <pc:sldChg chg="modSp mod modNotes">
        <pc:chgData name="Marcos" userId="ae5abd6d-98c3-48fe-802d-42271af45632" providerId="ADAL" clId="{58A44EDB-0359-49E0-9FBF-347133E09702}" dt="2021-06-08T20:01:23.877" v="4121"/>
        <pc:sldMkLst>
          <pc:docMk/>
          <pc:sldMk cId="3075382539" sldId="79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75382539" sldId="792"/>
            <ac:spMk id="307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75382539" sldId="792"/>
            <ac:spMk id="307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75382539" sldId="792"/>
            <ac:spMk id="307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75382539" sldId="792"/>
            <ac:spMk id="30729" creationId="{00000000-0000-0000-0000-00000000000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075382539" sldId="792"/>
            <ac:picMk id="30723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075382539" sldId="792"/>
            <ac:picMk id="30724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075382539" sldId="792"/>
            <ac:picMk id="30727" creationId="{00000000-0000-0000-0000-000000000000}"/>
          </ac:picMkLst>
        </pc:picChg>
      </pc:sldChg>
      <pc:sldChg chg="modSp mod modNotes">
        <pc:chgData name="Marcos" userId="ae5abd6d-98c3-48fe-802d-42271af45632" providerId="ADAL" clId="{58A44EDB-0359-49E0-9FBF-347133E09702}" dt="2021-06-08T20:01:23.877" v="4121"/>
        <pc:sldMkLst>
          <pc:docMk/>
          <pc:sldMk cId="3773124455" sldId="79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773124455" sldId="793"/>
            <ac:spMk id="3277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773124455" sldId="793"/>
            <ac:spMk id="32775" creationId="{00000000-0000-0000-0000-00000000000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773124455" sldId="793"/>
            <ac:picMk id="32771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773124455" sldId="793"/>
            <ac:picMk id="32772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773124455" sldId="793"/>
            <ac:picMk id="32774" creationId="{00000000-0000-0000-0000-000000000000}"/>
          </ac:picMkLst>
        </pc:picChg>
      </pc:sldChg>
      <pc:sldChg chg="modSp mod modNotes">
        <pc:chgData name="Marcos" userId="ae5abd6d-98c3-48fe-802d-42271af45632" providerId="ADAL" clId="{58A44EDB-0359-49E0-9FBF-347133E09702}" dt="2021-06-08T20:01:23.877" v="4121"/>
        <pc:sldMkLst>
          <pc:docMk/>
          <pc:sldMk cId="1360244004" sldId="79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60244004" sldId="794"/>
            <ac:spMk id="34818" creationId="{00000000-0000-0000-0000-00000000000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360244004" sldId="794"/>
            <ac:picMk id="34819" creationId="{00000000-0000-0000-0000-000000000000}"/>
          </ac:picMkLst>
        </pc:pic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360244004" sldId="794"/>
            <ac:picMk id="34820" creationId="{00000000-0000-0000-0000-000000000000}"/>
          </ac:picMkLst>
        </pc:picChg>
      </pc:sldChg>
      <pc:sldChg chg="modSp mod">
        <pc:chgData name="Marcos" userId="ae5abd6d-98c3-48fe-802d-42271af45632" providerId="ADAL" clId="{58A44EDB-0359-49E0-9FBF-347133E09702}" dt="2021-06-08T20:58:30.815" v="4352" actId="255"/>
        <pc:sldMkLst>
          <pc:docMk/>
          <pc:sldMk cId="2044388558" sldId="79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044388558" sldId="795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58:30.815" v="4352" actId="255"/>
          <ac:spMkLst>
            <pc:docMk/>
            <pc:sldMk cId="2044388558" sldId="795"/>
            <ac:spMk id="3" creationId="{00000000-0000-0000-0000-000000000000}"/>
          </ac:spMkLst>
        </pc:spChg>
      </pc:sldChg>
      <pc:sldChg chg="modSp mod">
        <pc:chgData name="Marcos" userId="ae5abd6d-98c3-48fe-802d-42271af45632" providerId="ADAL" clId="{58A44EDB-0359-49E0-9FBF-347133E09702}" dt="2021-06-08T20:01:24.366" v="4124" actId="27636"/>
        <pc:sldMkLst>
          <pc:docMk/>
          <pc:sldMk cId="2195246660" sldId="796"/>
        </pc:sldMkLst>
        <pc:spChg chg="mod">
          <ac:chgData name="Marcos" userId="ae5abd6d-98c3-48fe-802d-42271af45632" providerId="ADAL" clId="{58A44EDB-0359-49E0-9FBF-347133E09702}" dt="2021-06-08T20:01:24.366" v="4124" actId="27636"/>
          <ac:spMkLst>
            <pc:docMk/>
            <pc:sldMk cId="2195246660" sldId="79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95246660" sldId="796"/>
            <ac:spMk id="3" creationId="{00000000-0000-0000-0000-000000000000}"/>
          </ac:spMkLst>
        </pc:spChg>
      </pc:sldChg>
      <pc:sldChg chg="addSp modSp mod">
        <pc:chgData name="Marcos" userId="ae5abd6d-98c3-48fe-802d-42271af45632" providerId="ADAL" clId="{58A44EDB-0359-49E0-9FBF-347133E09702}" dt="2021-06-08T20:59:07.629" v="4366" actId="20577"/>
        <pc:sldMkLst>
          <pc:docMk/>
          <pc:sldMk cId="553003671" sldId="79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53003671" sldId="797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59:07.629" v="4366" actId="20577"/>
          <ac:spMkLst>
            <pc:docMk/>
            <pc:sldMk cId="553003671" sldId="797"/>
            <ac:spMk id="3" creationId="{00000000-0000-0000-0000-000000000000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553003671" sldId="797"/>
            <ac:spMk id="5" creationId="{48EE0B21-7B63-40CD-9D59-B76F2D5ED4B2}"/>
          </ac:spMkLst>
        </pc:spChg>
      </pc:sldChg>
      <pc:sldChg chg="addSp delSp modSp mod">
        <pc:chgData name="Marcos" userId="ae5abd6d-98c3-48fe-802d-42271af45632" providerId="ADAL" clId="{58A44EDB-0359-49E0-9FBF-347133E09702}" dt="2021-06-08T20:01:23.877" v="4121"/>
        <pc:sldMkLst>
          <pc:docMk/>
          <pc:sldMk cId="2846375665" sldId="798"/>
        </pc:sldMkLst>
        <pc:spChg chg="del">
          <ac:chgData name="Marcos" userId="ae5abd6d-98c3-48fe-802d-42271af45632" providerId="ADAL" clId="{58A44EDB-0359-49E0-9FBF-347133E09702}" dt="2021-06-08T16:47:25.749" v="2307" actId="478"/>
          <ac:spMkLst>
            <pc:docMk/>
            <pc:sldMk cId="2846375665" sldId="798"/>
            <ac:spMk id="2" creationId="{5D2E8A7B-E48E-4F62-B43B-27D95054406D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46375665" sldId="798"/>
            <ac:spMk id="3" creationId="{F4359F90-85B0-42B7-A874-B9C5167A990F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2846375665" sldId="798"/>
            <ac:spMk id="4" creationId="{24684EE8-DF9C-4FCB-A361-54CCCDAE2A3A}"/>
          </ac:spMkLst>
        </pc:spChg>
        <pc:spChg chg="add del mod">
          <ac:chgData name="Marcos" userId="ae5abd6d-98c3-48fe-802d-42271af45632" providerId="ADAL" clId="{58A44EDB-0359-49E0-9FBF-347133E09702}" dt="2021-06-08T16:47:30.277" v="2309" actId="478"/>
          <ac:spMkLst>
            <pc:docMk/>
            <pc:sldMk cId="2846375665" sldId="798"/>
            <ac:spMk id="6" creationId="{FCF2CCF8-33F2-4AEF-B535-1018B0C02D78}"/>
          </ac:spMkLst>
        </pc:spChg>
      </pc:sldChg>
      <pc:sldChg chg="modSp mod">
        <pc:chgData name="Marcos" userId="ae5abd6d-98c3-48fe-802d-42271af45632" providerId="ADAL" clId="{58A44EDB-0359-49E0-9FBF-347133E09702}" dt="2021-06-08T20:01:23.877" v="4121"/>
        <pc:sldMkLst>
          <pc:docMk/>
          <pc:sldMk cId="3685007944" sldId="79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85007944" sldId="799"/>
            <ac:spMk id="2" creationId="{41C293C6-A76A-4AE7-A5A2-AD9DE802DB2C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85007944" sldId="799"/>
            <ac:spMk id="3" creationId="{45FB80D0-DAFD-42FC-B6BA-A007E350D4FA}"/>
          </ac:spMkLst>
        </pc:spChg>
      </pc:sldChg>
      <pc:sldChg chg="addSp modSp mod">
        <pc:chgData name="Marcos" userId="ae5abd6d-98c3-48fe-802d-42271af45632" providerId="ADAL" clId="{58A44EDB-0359-49E0-9FBF-347133E09702}" dt="2021-06-08T21:01:27.373" v="4375" actId="1076"/>
        <pc:sldMkLst>
          <pc:docMk/>
          <pc:sldMk cId="3528166676" sldId="80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528166676" sldId="800"/>
            <ac:spMk id="2" creationId="{B4E60975-108C-40FD-A09C-27491822527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528166676" sldId="800"/>
            <ac:spMk id="3" creationId="{4BEA6A01-9B2F-431F-8A2D-888B75E0D93D}"/>
          </ac:spMkLst>
        </pc:spChg>
        <pc:spChg chg="add mod">
          <ac:chgData name="Marcos" userId="ae5abd6d-98c3-48fe-802d-42271af45632" providerId="ADAL" clId="{58A44EDB-0359-49E0-9FBF-347133E09702}" dt="2021-06-08T21:01:27.373" v="4375" actId="1076"/>
          <ac:spMkLst>
            <pc:docMk/>
            <pc:sldMk cId="3528166676" sldId="800"/>
            <ac:spMk id="5" creationId="{34165BDB-AE2A-424C-BDBE-6E7118EF9E2C}"/>
          </ac:spMkLst>
        </pc:spChg>
      </pc:sldChg>
      <pc:sldChg chg="modSp del">
        <pc:chgData name="Marcos" userId="ae5abd6d-98c3-48fe-802d-42271af45632" providerId="ADAL" clId="{58A44EDB-0359-49E0-9FBF-347133E09702}" dt="2021-06-15T22:06:01.145" v="4537" actId="47"/>
        <pc:sldMkLst>
          <pc:docMk/>
          <pc:sldMk cId="1914233583" sldId="80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14233583" sldId="801"/>
            <ac:spMk id="4" creationId="{6A889B75-EAF2-432C-9061-852E6AC31849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14233583" sldId="801"/>
            <ac:spMk id="5" creationId="{C1F3949A-72C4-448A-8773-0CB85DE78F00}"/>
          </ac:spMkLst>
        </pc:spChg>
      </pc:sldChg>
      <pc:sldChg chg="modSp mod">
        <pc:chgData name="Marcos" userId="ae5abd6d-98c3-48fe-802d-42271af45632" providerId="ADAL" clId="{58A44EDB-0359-49E0-9FBF-347133E09702}" dt="2021-06-08T20:01:23.877" v="4121"/>
        <pc:sldMkLst>
          <pc:docMk/>
          <pc:sldMk cId="3344431531" sldId="80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44431531" sldId="802"/>
            <ac:spMk id="3" creationId="{822EAF8F-5DF4-4C1A-BEAE-D1676DCB2B46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44431531" sldId="802"/>
            <ac:spMk id="8" creationId="{DD52CB3D-8E8D-42D0-AD18-35FBB98D4A4F}"/>
          </ac:spMkLst>
        </pc:spChg>
      </pc:sldChg>
      <pc:sldChg chg="modSp">
        <pc:chgData name="Marcos" userId="ae5abd6d-98c3-48fe-802d-42271af45632" providerId="ADAL" clId="{58A44EDB-0359-49E0-9FBF-347133E09702}" dt="2021-06-08T20:01:23.877" v="4121"/>
        <pc:sldMkLst>
          <pc:docMk/>
          <pc:sldMk cId="709489494" sldId="80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09489494" sldId="803"/>
            <ac:spMk id="2" creationId="{2916D38B-912F-4303-AF30-B0DCC862DE0F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09489494" sldId="803"/>
            <ac:spMk id="5" creationId="{99A91C62-294D-4B8A-8FD0-C12803201479}"/>
          </ac:spMkLst>
        </pc:spChg>
      </pc:sldChg>
      <pc:sldChg chg="modSp mod addCm">
        <pc:chgData name="Marcos" userId="ae5abd6d-98c3-48fe-802d-42271af45632" providerId="ADAL" clId="{58A44EDB-0359-49E0-9FBF-347133E09702}" dt="2021-06-08T20:01:24.449" v="4126" actId="27636"/>
        <pc:sldMkLst>
          <pc:docMk/>
          <pc:sldMk cId="2867309648" sldId="80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67309648" sldId="804"/>
            <ac:spMk id="4" creationId="{52BEB4C7-7FB0-4C5D-A82E-B71293FD150D}"/>
          </ac:spMkLst>
        </pc:spChg>
        <pc:spChg chg="mod">
          <ac:chgData name="Marcos" userId="ae5abd6d-98c3-48fe-802d-42271af45632" providerId="ADAL" clId="{58A44EDB-0359-49E0-9FBF-347133E09702}" dt="2021-06-08T20:01:24.449" v="4126" actId="27636"/>
          <ac:spMkLst>
            <pc:docMk/>
            <pc:sldMk cId="2867309648" sldId="804"/>
            <ac:spMk id="5" creationId="{4FFB2F80-E59F-467C-A330-F4DD5CD66F21}"/>
          </ac:spMkLst>
        </pc:spChg>
      </pc:sldChg>
      <pc:sldChg chg="modSp mod">
        <pc:chgData name="Marcos" userId="ae5abd6d-98c3-48fe-802d-42271af45632" providerId="ADAL" clId="{58A44EDB-0359-49E0-9FBF-347133E09702}" dt="2021-06-08T20:01:23.877" v="4121"/>
        <pc:sldMkLst>
          <pc:docMk/>
          <pc:sldMk cId="1817830985" sldId="80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17830985" sldId="805"/>
            <ac:spMk id="4" creationId="{FB389D5B-C5C0-4CF0-9C79-DFF3ECB0CB83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17830985" sldId="805"/>
            <ac:spMk id="5" creationId="{1D6E5847-17CA-425C-A254-2C3BBDE72C36}"/>
          </ac:spMkLst>
        </pc:spChg>
      </pc:sldChg>
      <pc:sldChg chg="modSp del">
        <pc:chgData name="Marcos" userId="ae5abd6d-98c3-48fe-802d-42271af45632" providerId="ADAL" clId="{58A44EDB-0359-49E0-9FBF-347133E09702}" dt="2021-06-08T20:59:57.009" v="4367" actId="47"/>
        <pc:sldMkLst>
          <pc:docMk/>
          <pc:sldMk cId="3028396911" sldId="80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28396911" sldId="806"/>
            <ac:spMk id="4" creationId="{228614ED-685E-4D03-9D25-1BB2195E3C24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28396911" sldId="806"/>
            <ac:spMk id="9" creationId="{D644E718-8DBA-47A1-B676-1D5D83C1BF9A}"/>
          </ac:spMkLst>
        </pc:spChg>
      </pc:sldChg>
      <pc:sldChg chg="modSp del">
        <pc:chgData name="Marcos" userId="ae5abd6d-98c3-48fe-802d-42271af45632" providerId="ADAL" clId="{58A44EDB-0359-49E0-9FBF-347133E09702}" dt="2021-06-08T21:00:01.249" v="4368" actId="47"/>
        <pc:sldMkLst>
          <pc:docMk/>
          <pc:sldMk cId="2871337150" sldId="80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71337150" sldId="807"/>
            <ac:spMk id="6" creationId="{D53371FD-F799-40CB-80DE-1CC772DECCD6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71337150" sldId="807"/>
            <ac:spMk id="7" creationId="{F4F691CB-D82C-45C2-B766-78B91BDC8232}"/>
          </ac:spMkLst>
        </pc:spChg>
      </pc:sldChg>
      <pc:sldChg chg="modSp">
        <pc:chgData name="Marcos" userId="ae5abd6d-98c3-48fe-802d-42271af45632" providerId="ADAL" clId="{58A44EDB-0359-49E0-9FBF-347133E09702}" dt="2021-06-08T20:01:23.877" v="4121"/>
        <pc:sldMkLst>
          <pc:docMk/>
          <pc:sldMk cId="3500155549" sldId="80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500155549" sldId="808"/>
            <ac:spMk id="2" creationId="{9E2B623E-F4DD-4021-9C11-549997F09759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500155549" sldId="808"/>
            <ac:spMk id="8" creationId="{91E29283-C28A-4C78-9F21-14B939C7AF9A}"/>
          </ac:spMkLst>
        </pc:spChg>
      </pc:sldChg>
      <pc:sldChg chg="modSp mod">
        <pc:chgData name="Marcos" userId="ae5abd6d-98c3-48fe-802d-42271af45632" providerId="ADAL" clId="{58A44EDB-0359-49E0-9FBF-347133E09702}" dt="2021-06-08T20:01:24.661" v="4130" actId="27636"/>
        <pc:sldMkLst>
          <pc:docMk/>
          <pc:sldMk cId="2929393877" sldId="80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929393877" sldId="809"/>
            <ac:spMk id="4" creationId="{A43EAFAE-2F9D-4B88-A312-9FB1C6DECA8E}"/>
          </ac:spMkLst>
        </pc:spChg>
        <pc:spChg chg="mod">
          <ac:chgData name="Marcos" userId="ae5abd6d-98c3-48fe-802d-42271af45632" providerId="ADAL" clId="{58A44EDB-0359-49E0-9FBF-347133E09702}" dt="2021-06-08T20:01:24.661" v="4130" actId="27636"/>
          <ac:spMkLst>
            <pc:docMk/>
            <pc:sldMk cId="2929393877" sldId="809"/>
            <ac:spMk id="5" creationId="{ECCD267E-82E7-4E9E-BFEB-440E966C6065}"/>
          </ac:spMkLst>
        </pc:spChg>
      </pc:sldChg>
      <pc:sldChg chg="del">
        <pc:chgData name="Marcos" userId="ae5abd6d-98c3-48fe-802d-42271af45632" providerId="ADAL" clId="{58A44EDB-0359-49E0-9FBF-347133E09702}" dt="2021-06-08T17:47:34.056" v="2862" actId="47"/>
        <pc:sldMkLst>
          <pc:docMk/>
          <pc:sldMk cId="1241988458" sldId="810"/>
        </pc:sldMkLst>
      </pc:sldChg>
      <pc:sldChg chg="del">
        <pc:chgData name="Marcos" userId="ae5abd6d-98c3-48fe-802d-42271af45632" providerId="ADAL" clId="{58A44EDB-0359-49E0-9FBF-347133E09702}" dt="2021-06-08T17:47:35.714" v="2863" actId="47"/>
        <pc:sldMkLst>
          <pc:docMk/>
          <pc:sldMk cId="1329871195" sldId="811"/>
        </pc:sldMkLst>
      </pc:sldChg>
      <pc:sldChg chg="modSp mod">
        <pc:chgData name="Marcos" userId="ae5abd6d-98c3-48fe-802d-42271af45632" providerId="ADAL" clId="{58A44EDB-0359-49E0-9FBF-347133E09702}" dt="2021-06-08T20:01:24.504" v="4129" actId="27636"/>
        <pc:sldMkLst>
          <pc:docMk/>
          <pc:sldMk cId="3814183275" sldId="81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14183275" sldId="812"/>
            <ac:spMk id="2" creationId="{394206D7-FED4-4069-96CD-17FAAE189C19}"/>
          </ac:spMkLst>
        </pc:spChg>
        <pc:spChg chg="mod">
          <ac:chgData name="Marcos" userId="ae5abd6d-98c3-48fe-802d-42271af45632" providerId="ADAL" clId="{58A44EDB-0359-49E0-9FBF-347133E09702}" dt="2021-06-08T20:01:24.504" v="4128" actId="27636"/>
          <ac:spMkLst>
            <pc:docMk/>
            <pc:sldMk cId="3814183275" sldId="812"/>
            <ac:spMk id="3" creationId="{E6CBE9BF-9F24-45AD-98C2-C58CA44B9BE1}"/>
          </ac:spMkLst>
        </pc:spChg>
        <pc:spChg chg="mod">
          <ac:chgData name="Marcos" userId="ae5abd6d-98c3-48fe-802d-42271af45632" providerId="ADAL" clId="{58A44EDB-0359-49E0-9FBF-347133E09702}" dt="2021-06-08T20:01:24.504" v="4129" actId="27636"/>
          <ac:spMkLst>
            <pc:docMk/>
            <pc:sldMk cId="3814183275" sldId="812"/>
            <ac:spMk id="4" creationId="{EA4B317A-5477-43B5-A0AF-E8C4E2CE0C32}"/>
          </ac:spMkLst>
        </pc:spChg>
      </pc:sldChg>
      <pc:sldChg chg="del">
        <pc:chgData name="Marcos" userId="ae5abd6d-98c3-48fe-802d-42271af45632" providerId="ADAL" clId="{58A44EDB-0359-49E0-9FBF-347133E09702}" dt="2021-06-08T17:47:37.033" v="2864" actId="47"/>
        <pc:sldMkLst>
          <pc:docMk/>
          <pc:sldMk cId="1930890644" sldId="813"/>
        </pc:sldMkLst>
      </pc:sldChg>
      <pc:sldChg chg="del">
        <pc:chgData name="Marcos" userId="ae5abd6d-98c3-48fe-802d-42271af45632" providerId="ADAL" clId="{58A44EDB-0359-49E0-9FBF-347133E09702}" dt="2021-06-08T17:47:38.136" v="2865" actId="47"/>
        <pc:sldMkLst>
          <pc:docMk/>
          <pc:sldMk cId="4235349875" sldId="814"/>
        </pc:sldMkLst>
      </pc:sldChg>
      <pc:sldChg chg="modSp del">
        <pc:chgData name="Marcos" userId="ae5abd6d-98c3-48fe-802d-42271af45632" providerId="ADAL" clId="{58A44EDB-0359-49E0-9FBF-347133E09702}" dt="2021-06-08T22:17:36.730" v="4523" actId="47"/>
        <pc:sldMkLst>
          <pc:docMk/>
          <pc:sldMk cId="3173791503" sldId="81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73791503" sldId="815"/>
            <ac:spMk id="4" creationId="{3E37B3B7-4279-4FCC-A406-F5EC1C7C435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73791503" sldId="815"/>
            <ac:spMk id="5" creationId="{871AD59F-80EA-44E6-A2CC-A09E4E8B7CF0}"/>
          </ac:spMkLst>
        </pc:spChg>
      </pc:sldChg>
      <pc:sldChg chg="modSp del">
        <pc:chgData name="Marcos" userId="ae5abd6d-98c3-48fe-802d-42271af45632" providerId="ADAL" clId="{58A44EDB-0359-49E0-9FBF-347133E09702}" dt="2021-06-08T22:17:41.583" v="4526" actId="47"/>
        <pc:sldMkLst>
          <pc:docMk/>
          <pc:sldMk cId="978446281" sldId="81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78446281" sldId="816"/>
            <ac:spMk id="4" creationId="{AF46FC6C-BA80-4F31-A574-F1EA2FA9D55D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78446281" sldId="816"/>
            <ac:spMk id="5" creationId="{F88294DB-EE95-4463-97E8-10B6A3A0D56D}"/>
          </ac:spMkLst>
        </pc:spChg>
      </pc:sldChg>
      <pc:sldChg chg="modSp del">
        <pc:chgData name="Marcos" userId="ae5abd6d-98c3-48fe-802d-42271af45632" providerId="ADAL" clId="{58A44EDB-0359-49E0-9FBF-347133E09702}" dt="2021-06-08T22:17:29.596" v="4519" actId="47"/>
        <pc:sldMkLst>
          <pc:docMk/>
          <pc:sldMk cId="1330897351" sldId="81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30897351" sldId="817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30897351" sldId="817"/>
            <ac:spMk id="4" creationId="{1E4590D8-D496-45C6-9504-F2D27269B795}"/>
          </ac:spMkLst>
        </pc:spChg>
      </pc:sldChg>
      <pc:sldChg chg="modSp del">
        <pc:chgData name="Marcos" userId="ae5abd6d-98c3-48fe-802d-42271af45632" providerId="ADAL" clId="{58A44EDB-0359-49E0-9FBF-347133E09702}" dt="2021-06-08T22:17:38.291" v="4524" actId="47"/>
        <pc:sldMkLst>
          <pc:docMk/>
          <pc:sldMk cId="2375081786" sldId="81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75081786" sldId="818"/>
            <ac:spMk id="2" creationId="{6453413E-CCDB-4E66-BCBB-0260329FE6DD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75081786" sldId="818"/>
            <ac:spMk id="3" creationId="{9493EB95-BA13-432B-8D99-48E903B8AD70}"/>
          </ac:spMkLst>
        </pc:spChg>
      </pc:sldChg>
      <pc:sldChg chg="modSp del">
        <pc:chgData name="Marcos" userId="ae5abd6d-98c3-48fe-802d-42271af45632" providerId="ADAL" clId="{58A44EDB-0359-49E0-9FBF-347133E09702}" dt="2021-06-08T22:17:40.439" v="4525" actId="47"/>
        <pc:sldMkLst>
          <pc:docMk/>
          <pc:sldMk cId="443930588" sldId="81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43930588" sldId="819"/>
            <ac:spMk id="4" creationId="{FBFBBDDF-1FED-4444-95CB-32BE1B4DB823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43930588" sldId="819"/>
            <ac:spMk id="5" creationId="{29762D7B-2B6F-4BAD-8850-EC0876BE126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612406402" sldId="82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12406402" sldId="820"/>
            <ac:spMk id="2" creationId="{5798EAC1-7000-4B7C-A4A3-537DB97723D3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12406402" sldId="820"/>
            <ac:spMk id="3" creationId="{7C414617-5F23-446A-87A3-11A356A6B364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79416148" sldId="82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9416148" sldId="821"/>
            <ac:spMk id="4" creationId="{80653A5A-1D98-4DEB-B07B-AE0524D7FA0E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9416148" sldId="821"/>
            <ac:spMk id="5" creationId="{DDE61FB6-1342-4DFD-9CB1-938AB611168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52114848" sldId="82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2114848" sldId="822"/>
            <ac:spMk id="4" creationId="{71B295B9-0565-4BC3-B8EE-DC915C2E9FF8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2114848" sldId="822"/>
            <ac:spMk id="5" creationId="{2F5FB9FC-6984-4106-A77E-5AE2A5E1683A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096336492" sldId="82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96336492" sldId="823"/>
            <ac:spMk id="2" creationId="{CE3F5C3F-7B85-4E8B-BB2B-56B5290806BD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96336492" sldId="823"/>
            <ac:spMk id="3" creationId="{FC62852A-EF19-4002-BBF3-14EA57B7BEA4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704482030" sldId="82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04482030" sldId="824"/>
            <ac:spMk id="2" creationId="{2A8960E4-6266-40DB-AA8C-D655D5AB8483}"/>
          </ac:spMkLst>
        </pc:spChg>
        <pc:spChg chg="mod">
          <ac:chgData name="Marcos" userId="ae5abd6d-98c3-48fe-802d-42271af45632" providerId="ADAL" clId="{58A44EDB-0359-49E0-9FBF-347133E09702}" dt="2021-06-08T20:01:24.873" v="4132" actId="27636"/>
          <ac:spMkLst>
            <pc:docMk/>
            <pc:sldMk cId="704482030" sldId="824"/>
            <ac:spMk id="3" creationId="{EA9CB22B-4875-48F9-B819-2A1B5593F9C6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1569768014" sldId="82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569768014" sldId="825"/>
            <ac:spMk id="2" creationId="{A66F83DA-5B33-4AA8-B4ED-F78640D3E037}"/>
          </ac:spMkLst>
        </pc:spChg>
        <pc:spChg chg="mod">
          <ac:chgData name="Marcos" userId="ae5abd6d-98c3-48fe-802d-42271af45632" providerId="ADAL" clId="{58A44EDB-0359-49E0-9FBF-347133E09702}" dt="2021-06-08T20:01:24.888" v="4133" actId="27636"/>
          <ac:spMkLst>
            <pc:docMk/>
            <pc:sldMk cId="1569768014" sldId="825"/>
            <ac:spMk id="3" creationId="{23E388B4-6F84-40AE-8755-9142AF17CAAE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595165247" sldId="82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95165247" sldId="826"/>
            <ac:spMk id="2" creationId="{1D79814F-E4A0-4346-835B-225A626B40FA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95165247" sldId="826"/>
            <ac:spMk id="3" creationId="{FD18F8A8-7740-491D-AA77-63D4D03D06B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308397646" sldId="82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08397646" sldId="827"/>
            <ac:spMk id="4" creationId="{93892EC5-6985-4088-9411-A9E0A28A097E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08397646" sldId="827"/>
            <ac:spMk id="5" creationId="{0D28A541-2074-4505-B4E1-D8C460590E43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08397646" sldId="827"/>
            <ac:spMk id="6" creationId="{68D6E961-08DD-4E13-859E-B88670C2F4C4}"/>
          </ac:spMkLst>
        </pc:spChg>
        <pc:cxnChg chg="mod">
          <ac:chgData name="Marcos" userId="ae5abd6d-98c3-48fe-802d-42271af45632" providerId="ADAL" clId="{58A44EDB-0359-49E0-9FBF-347133E09702}" dt="2021-06-08T20:01:23.877" v="4121"/>
          <ac:cxnSpMkLst>
            <pc:docMk/>
            <pc:sldMk cId="3308397646" sldId="827"/>
            <ac:cxnSpMk id="8" creationId="{A32D384D-4F7D-49F4-B34C-48B02026996A}"/>
          </ac:cxnSpMkLst>
        </pc:cxnChg>
        <pc:cxnChg chg="mod">
          <ac:chgData name="Marcos" userId="ae5abd6d-98c3-48fe-802d-42271af45632" providerId="ADAL" clId="{58A44EDB-0359-49E0-9FBF-347133E09702}" dt="2021-06-08T20:01:23.877" v="4121"/>
          <ac:cxnSpMkLst>
            <pc:docMk/>
            <pc:sldMk cId="3308397646" sldId="827"/>
            <ac:cxnSpMk id="10" creationId="{7D5AB82F-2A20-4BA3-9BD4-96FC096C8B53}"/>
          </ac:cxnSpMkLst>
        </pc:cxn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1807975163" sldId="828"/>
        </pc:sldMkLst>
        <pc:spChg chg="mod">
          <ac:chgData name="Marcos" userId="ae5abd6d-98c3-48fe-802d-42271af45632" providerId="ADAL" clId="{58A44EDB-0359-49E0-9FBF-347133E09702}" dt="2021-06-08T20:01:24.920" v="4134" actId="27636"/>
          <ac:spMkLst>
            <pc:docMk/>
            <pc:sldMk cId="1807975163" sldId="828"/>
            <ac:spMk id="5" creationId="{24DFDD5C-3493-44F9-A8C1-392B72B02398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07975163" sldId="828"/>
            <ac:spMk id="6" creationId="{674E6107-156C-4134-A721-4C7AE0D523BB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624850844" sldId="82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624850844" sldId="829"/>
            <ac:spMk id="2" creationId="{3D94B06F-E1FE-4D3E-9552-D6B76AC698CF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624850844" sldId="829"/>
            <ac:spMk id="3" creationId="{019BB473-F467-4129-ABC3-94F8E18D87A1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2606279815" sldId="83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06279815" sldId="830"/>
            <ac:spMk id="2" creationId="{B9506545-5776-41A0-8BD4-45D072E4BFB3}"/>
          </ac:spMkLst>
        </pc:spChg>
        <pc:spChg chg="mod">
          <ac:chgData name="Marcos" userId="ae5abd6d-98c3-48fe-802d-42271af45632" providerId="ADAL" clId="{58A44EDB-0359-49E0-9FBF-347133E09702}" dt="2021-06-08T20:01:24.936" v="4135" actId="27636"/>
          <ac:spMkLst>
            <pc:docMk/>
            <pc:sldMk cId="2606279815" sldId="830"/>
            <ac:spMk id="3" creationId="{E1C8CB48-2A20-4E0B-A11E-FB99EDB43C55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832116164" sldId="83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32116164" sldId="831"/>
            <ac:spMk id="2" creationId="{9684BE57-70AF-4FA7-8D1F-392ABB866A46}"/>
          </ac:spMkLst>
        </pc:spChg>
        <pc:spChg chg="mod">
          <ac:chgData name="Marcos" userId="ae5abd6d-98c3-48fe-802d-42271af45632" providerId="ADAL" clId="{58A44EDB-0359-49E0-9FBF-347133E09702}" dt="2021-06-08T20:01:24.967" v="4136" actId="27636"/>
          <ac:spMkLst>
            <pc:docMk/>
            <pc:sldMk cId="832116164" sldId="831"/>
            <ac:spMk id="3" creationId="{F859BCF7-943C-40EE-94FB-6B6998CD99E3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765117717" sldId="83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765117717" sldId="832"/>
            <ac:spMk id="2" creationId="{C943544B-2B25-4768-B200-8B918F7DC43F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765117717" sldId="832"/>
            <ac:spMk id="3" creationId="{EBA67840-9C3C-4B60-9320-B52C4B4AEDB3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2325485806" sldId="83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25485806" sldId="833"/>
            <ac:spMk id="2" creationId="{D3FF5CB5-E319-45B3-9FB3-A4B9237E1343}"/>
          </ac:spMkLst>
        </pc:spChg>
        <pc:spChg chg="mod">
          <ac:chgData name="Marcos" userId="ae5abd6d-98c3-48fe-802d-42271af45632" providerId="ADAL" clId="{58A44EDB-0359-49E0-9FBF-347133E09702}" dt="2021-06-08T20:01:24.983" v="4137" actId="27636"/>
          <ac:spMkLst>
            <pc:docMk/>
            <pc:sldMk cId="2325485806" sldId="833"/>
            <ac:spMk id="3" creationId="{363BC40A-F915-4200-A815-92E9BEE7816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998568396" sldId="83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98568396" sldId="834"/>
            <ac:spMk id="2" creationId="{AC887605-B639-4B47-BF09-FC23098FE77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998568396" sldId="834"/>
            <ac:picMk id="4" creationId="{01E8FEEC-BD58-4435-921C-E3F5308EB565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432410404" sldId="83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32410404" sldId="835"/>
            <ac:spMk id="2" creationId="{312727FC-B5E0-4AA1-B8C6-B34F19112B5D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432410404" sldId="835"/>
            <ac:picMk id="4" creationId="{3902E3FC-FB9D-46E1-830A-300626A65F24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414096056" sldId="83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4096056" sldId="836"/>
            <ac:spMk id="2" creationId="{1150765E-C3D0-42C8-A352-BED51EA8E1B3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414096056" sldId="836"/>
            <ac:picMk id="4" creationId="{4D940F7B-6218-4387-B8D4-7392BDBFF224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7569877" sldId="83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7569877" sldId="837"/>
            <ac:spMk id="2" creationId="{2ECB3BF8-08E3-4D34-A9B8-B11BA49E5C59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27569877" sldId="837"/>
            <ac:picMk id="4" creationId="{4F95B3A8-BC0F-4F10-839F-C8210893B119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870789713" sldId="83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70789713" sldId="838"/>
            <ac:spMk id="2" creationId="{82FFB66B-4756-4093-9447-DFC02C349428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870789713" sldId="838"/>
            <ac:picMk id="4" creationId="{141F1E70-9EE4-42B9-B53E-0A5D1B342A99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621769191" sldId="83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1769191" sldId="839"/>
            <ac:spMk id="2" creationId="{B244D8F3-6804-485F-B5B0-DA49F78054F3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2621769191" sldId="839"/>
            <ac:picMk id="4" creationId="{7D2C7B73-70E1-487A-9172-0D1F4BE99D6B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4018242375" sldId="84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018242375" sldId="840"/>
            <ac:spMk id="2" creationId="{739399C5-C8F4-423A-A249-6AB15D238383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4018242375" sldId="840"/>
            <ac:picMk id="4" creationId="{1D5E5E41-A782-428B-89CF-274133C02414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805809131" sldId="84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05809131" sldId="841"/>
            <ac:spMk id="4" creationId="{9B20CEB6-C907-42A0-80D3-D1B188AB6667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05809131" sldId="841"/>
            <ac:spMk id="5" creationId="{8A59AB86-ED30-45ED-BB18-8BE181A9F323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501600130" sldId="84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01600130" sldId="842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01600130" sldId="842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120026214" sldId="84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0026214" sldId="843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120026214" sldId="843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265663033" sldId="84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65663033" sldId="844"/>
            <ac:spMk id="26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3265663033" sldId="844"/>
            <ac:grpSpMk id="4" creationId="{00000000-0000-0000-0000-000000000000}"/>
          </ac:grpSpMkLst>
        </pc:gr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582005097" sldId="84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82005097" sldId="845"/>
            <ac:spMk id="27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2582005097" sldId="845"/>
            <ac:grpSpMk id="4" creationId="{00000000-0000-0000-0000-000000000000}"/>
          </ac:grpSpMkLst>
        </pc:gr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627446730" sldId="84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2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3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3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3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3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27446730" sldId="846"/>
            <ac:spMk id="34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2627446730" sldId="846"/>
            <ac:grpSpMk id="4" creationId="{00000000-0000-0000-0000-000000000000}"/>
          </ac:grpSpMkLst>
        </pc:gr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889814821" sldId="84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1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1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6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7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8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29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30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889814821" sldId="847"/>
            <ac:spMk id="31" creationId="{00000000-0000-0000-0000-000000000000}"/>
          </ac:spMkLst>
        </pc:spChg>
        <pc:grpChg chg="mod">
          <ac:chgData name="Marcos" userId="ae5abd6d-98c3-48fe-802d-42271af45632" providerId="ADAL" clId="{58A44EDB-0359-49E0-9FBF-347133E09702}" dt="2021-06-08T20:01:23.877" v="4121"/>
          <ac:grpSpMkLst>
            <pc:docMk/>
            <pc:sldMk cId="1889814821" sldId="847"/>
            <ac:grpSpMk id="4" creationId="{00000000-0000-0000-0000-000000000000}"/>
          </ac:grpSpMkLst>
        </pc:gr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959751009" sldId="84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59751009" sldId="848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59751009" sldId="848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685285577" sldId="84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85285577" sldId="849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685285577" sldId="849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43257099" sldId="85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3257099" sldId="850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3257099" sldId="850"/>
            <ac:spMk id="3" creationId="{00000000-0000-0000-0000-000000000000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476139697" sldId="85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476139697" sldId="851"/>
            <ac:spMk id="2" creationId="{4E3F8B03-D3C7-4D63-919E-EB19E7E8076C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476139697" sldId="851"/>
            <ac:spMk id="3" creationId="{4692003D-3A73-4CA2-8855-6B0C1D8C00B3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3114757099" sldId="85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14757099" sldId="852"/>
            <ac:spMk id="2" creationId="{AC4B76AC-7FE9-4C7D-AE97-2B2029E56782}"/>
          </ac:spMkLst>
        </pc:spChg>
        <pc:spChg chg="mod">
          <ac:chgData name="Marcos" userId="ae5abd6d-98c3-48fe-802d-42271af45632" providerId="ADAL" clId="{58A44EDB-0359-49E0-9FBF-347133E09702}" dt="2021-06-08T20:01:25.015" v="4138" actId="27636"/>
          <ac:spMkLst>
            <pc:docMk/>
            <pc:sldMk cId="3114757099" sldId="852"/>
            <ac:spMk id="3" creationId="{427AAD8F-A460-403A-9F4C-07E7D5CE81E1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023237625" sldId="85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023237625" sldId="853"/>
            <ac:spMk id="4" creationId="{F5FCC8FD-BC4B-4A20-9258-E48EF695C2ED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023237625" sldId="853"/>
            <ac:spMk id="5" creationId="{3EFE1683-1835-4B2E-AB93-ADA2F37457C1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49594792" sldId="85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9594792" sldId="855"/>
            <ac:spMk id="4" creationId="{FBFBBDDF-1FED-4444-95CB-32BE1B4DB823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9594792" sldId="855"/>
            <ac:spMk id="5" creationId="{29762D7B-2B6F-4BAD-8850-EC0876BE126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173885479" sldId="85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73885479" sldId="856"/>
            <ac:spMk id="2" creationId="{02D130BE-514B-4D74-AF03-BAC82528074E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73885479" sldId="856"/>
            <ac:spMk id="3" creationId="{AB38DC31-A9FD-47C9-A654-E903447966F9}"/>
          </ac:spMkLst>
        </pc:spChg>
      </pc:sldChg>
      <pc:sldChg chg="modSp del mod">
        <pc:chgData name="Marcos" userId="ae5abd6d-98c3-48fe-802d-42271af45632" providerId="ADAL" clId="{58A44EDB-0359-49E0-9FBF-347133E09702}" dt="2021-06-08T22:18:00.941" v="4529" actId="47"/>
        <pc:sldMkLst>
          <pc:docMk/>
          <pc:sldMk cId="1344623087" sldId="85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344623087" sldId="857"/>
            <ac:spMk id="2" creationId="{9FE945AE-0A53-42C5-BC06-CA8C3BCAD53E}"/>
          </ac:spMkLst>
        </pc:spChg>
        <pc:spChg chg="mod">
          <ac:chgData name="Marcos" userId="ae5abd6d-98c3-48fe-802d-42271af45632" providerId="ADAL" clId="{58A44EDB-0359-49E0-9FBF-347133E09702}" dt="2021-06-08T20:01:25.048" v="4139" actId="27636"/>
          <ac:spMkLst>
            <pc:docMk/>
            <pc:sldMk cId="1344623087" sldId="857"/>
            <ac:spMk id="3" creationId="{2E5BDEFF-0AD8-4AF8-9BA6-0CA53B0ED625}"/>
          </ac:spMkLst>
        </pc:spChg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4107551176" sldId="858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3926412644" sldId="859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220701661" sldId="860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3008917870" sldId="861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363255670" sldId="862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2363333118" sldId="863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4048209998" sldId="864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3052346855" sldId="865"/>
        </pc:sldMkLst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322996240" sldId="86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22996240" sldId="866"/>
            <ac:spMk id="2" creationId="{12B0EFDA-04E4-4385-9116-7E7BE5AFA0A8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22996240" sldId="866"/>
            <ac:spMk id="3" creationId="{70AA4E6F-C5D4-445F-9D34-E09086294469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887107252" sldId="86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887107252" sldId="867"/>
            <ac:spMk id="2" creationId="{DB6242A5-9A67-46F9-8E83-4CD84751EF8B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2887107252" sldId="867"/>
            <ac:picMk id="4" creationId="{29691936-64CF-4BC7-8FD6-FBCC002C332D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78487728" sldId="86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78487728" sldId="868"/>
            <ac:spMk id="2" creationId="{2A8F05C4-0FEC-40B0-9055-AC64FE8DAE9B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78487728" sldId="868"/>
            <ac:picMk id="4" creationId="{D460E59F-1059-40E3-BC4E-3EA1DA7CE5B5}"/>
          </ac:picMkLst>
        </pc:picChg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2879406607" sldId="869"/>
        </pc:sldMkLst>
      </pc:sldChg>
      <pc:sldChg chg="del">
        <pc:chgData name="Marcos" userId="ae5abd6d-98c3-48fe-802d-42271af45632" providerId="ADAL" clId="{58A44EDB-0359-49E0-9FBF-347133E09702}" dt="2021-06-08T18:12:30.304" v="3766" actId="47"/>
        <pc:sldMkLst>
          <pc:docMk/>
          <pc:sldMk cId="2622166100" sldId="870"/>
        </pc:sldMkLst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951834395" sldId="87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951834395" sldId="871"/>
            <ac:spMk id="4" creationId="{EDD4B167-C6A7-4444-8515-A45FE7B6A385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951834395" sldId="871"/>
            <ac:spMk id="5" creationId="{CF442117-81FA-409A-A737-E7B5538C15D0}"/>
          </ac:spMkLst>
        </pc:spChg>
      </pc:sldChg>
      <pc:sldChg chg="modSp del">
        <pc:chgData name="Marcos" userId="ae5abd6d-98c3-48fe-802d-42271af45632" providerId="ADAL" clId="{58A44EDB-0359-49E0-9FBF-347133E09702}" dt="2021-06-08T22:17:42.351" v="4527" actId="47"/>
        <pc:sldMkLst>
          <pc:docMk/>
          <pc:sldMk cId="295195832" sldId="87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95195832" sldId="872"/>
            <ac:spMk id="2" creationId="{BA5E99FE-DA21-4B1B-BB75-BE9AB06D0C14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95195832" sldId="872"/>
            <ac:spMk id="3" creationId="{D518AAA9-2571-4693-80FA-0F977FD74AB3}"/>
          </ac:spMkLst>
        </pc:spChg>
      </pc:sldChg>
      <pc:sldChg chg="modSp del">
        <pc:chgData name="Marcos" userId="ae5abd6d-98c3-48fe-802d-42271af45632" providerId="ADAL" clId="{58A44EDB-0359-49E0-9FBF-347133E09702}" dt="2021-06-08T22:17:32.702" v="4521" actId="47"/>
        <pc:sldMkLst>
          <pc:docMk/>
          <pc:sldMk cId="3445073787" sldId="87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445073787" sldId="873"/>
            <ac:spMk id="2" creationId="{3FD53A01-3675-48B9-8DAA-6F46947BA3DE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445073787" sldId="873"/>
            <ac:spMk id="3" creationId="{4B6A7A6A-4D19-4F81-B21C-13ED89556382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959954297" sldId="87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59954297" sldId="874"/>
            <ac:spMk id="6" creationId="{7B9AA9E1-9263-4735-A4BA-577DDCB769A7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959954297" sldId="874"/>
            <ac:spMk id="7" creationId="{4EB14389-C431-4D14-AE64-473054D72AE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350620799" sldId="87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50620799" sldId="875"/>
            <ac:spMk id="4" creationId="{6680A8F7-EC48-4B5C-81F8-7E839B3B4294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350620799" sldId="875"/>
            <ac:spMk id="5" creationId="{BE20128E-E73F-4717-B0C3-D3D3BECF51CD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880197987" sldId="87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880197987" sldId="876"/>
            <ac:spMk id="2" creationId="{51A790E9-F657-4D90-854E-C3A5ABF2E107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880197987" sldId="876"/>
            <ac:picMk id="4" creationId="{B04C8417-2D34-49EA-B523-3F4F4AA58DD4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271130458" sldId="87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271130458" sldId="877"/>
            <ac:spMk id="2" creationId="{EE908A8D-5985-4147-8AF3-3B676939F951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271130458" sldId="877"/>
            <ac:picMk id="4" creationId="{8BBB35B9-B8DF-406D-BBD0-09EA7B3A41EE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559188613" sldId="87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59188613" sldId="879"/>
            <ac:spMk id="4" creationId="{9CBC4091-2E43-47E3-8BBA-E68D21C1D3F5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559188613" sldId="879"/>
            <ac:spMk id="5" creationId="{75981634-3748-41E9-9961-5305AFC67A0C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639385103" sldId="88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639385103" sldId="880"/>
            <ac:spMk id="4" creationId="{FF8359ED-15D5-44DD-B8D7-3D44317BFEBF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2639385103" sldId="880"/>
            <ac:picMk id="6" creationId="{30103399-338F-4836-A3F8-1BDE244AD771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430900240" sldId="881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430900240" sldId="881"/>
            <ac:spMk id="4" creationId="{30FD58BE-33BF-4872-93B3-AE4A5D4C43B4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430900240" sldId="881"/>
            <ac:spMk id="5" creationId="{2EDF3EF7-CC94-432D-9207-D6A3F41A9F24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2326243551" sldId="88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26243551" sldId="882"/>
            <ac:spMk id="4" creationId="{30FD58BE-33BF-4872-93B3-AE4A5D4C43B4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2326243551" sldId="882"/>
            <ac:spMk id="5" creationId="{2EDF3EF7-CC94-432D-9207-D6A3F41A9F24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878081651" sldId="88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78081651" sldId="883"/>
            <ac:spMk id="6" creationId="{838AD8F3-2DFC-4B07-B7E7-C60504BD00E7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78081651" sldId="883"/>
            <ac:spMk id="7" creationId="{65A8AE99-A9AD-4805-9A95-DDD24D17E3D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010146660" sldId="884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010146660" sldId="884"/>
            <ac:spMk id="4" creationId="{D1171460-ABC3-43BE-B36D-7C8195906263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1010146660" sldId="884"/>
            <ac:picMk id="6" creationId="{CF743601-A111-4815-9B92-3D1A1074523E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943553553" sldId="885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943553553" sldId="885"/>
            <ac:spMk id="2" creationId="{B29B9188-27FA-4A15-AB76-E070DFB10A9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943553553" sldId="885"/>
            <ac:picMk id="7" creationId="{ACBF4E0F-22F6-4E89-A2A3-3339EFE58075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549685781" sldId="88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49685781" sldId="886"/>
            <ac:spMk id="2" creationId="{C6C8B30A-FE8B-4C9C-82A7-0BB1DDC08FE5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549685781" sldId="886"/>
            <ac:spMk id="3" creationId="{4A76F481-F180-4410-8536-A1F40D868A06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1491918634" sldId="887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491918634" sldId="887"/>
            <ac:spMk id="2" creationId="{2CE279C6-D625-49A7-ABD1-012A728BCDFB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1491918634" sldId="887"/>
            <ac:spMk id="3" creationId="{49DEEF02-7D69-448A-8378-46B4A5832B52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546991569" sldId="888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546991569" sldId="888"/>
            <ac:spMk id="2" creationId="{FF757944-A109-4EF5-9D7B-5BB3B17A7C43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k cId="3546991569" sldId="888"/>
            <ac:picMk id="4" creationId="{9D83AC93-4AC8-4174-AD34-54180874497D}"/>
          </ac:picMkLst>
        </pc:pic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3835488954" sldId="889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35488954" sldId="889"/>
            <ac:spMk id="4" creationId="{5BA1F5FB-6612-4B56-803E-E1305697BFB2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835488954" sldId="889"/>
            <ac:spMk id="5" creationId="{4B07C133-798B-489F-9A3B-439D28B56242}"/>
          </ac:spMkLst>
        </pc:spChg>
      </pc:sldChg>
      <pc:sldChg chg="modSp del">
        <pc:chgData name="Marcos" userId="ae5abd6d-98c3-48fe-802d-42271af45632" providerId="ADAL" clId="{58A44EDB-0359-49E0-9FBF-347133E09702}" dt="2021-06-08T22:18:00.941" v="4529" actId="47"/>
        <pc:sldMkLst>
          <pc:docMk/>
          <pc:sldMk cId="772221220" sldId="890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72221220" sldId="890"/>
            <ac:spMk id="2" creationId="{E0D61731-8FD7-408F-8160-842BC6DC1927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772221220" sldId="890"/>
            <ac:spMk id="3" creationId="{83D750B8-37C1-4520-A2EF-9B6526072C47}"/>
          </ac:spMkLst>
        </pc:spChg>
      </pc:sldChg>
      <pc:sldChg chg="addSp delSp modSp new del mod">
        <pc:chgData name="Marcos" userId="ae5abd6d-98c3-48fe-802d-42271af45632" providerId="ADAL" clId="{58A44EDB-0359-49E0-9FBF-347133E09702}" dt="2021-06-08T21:01:32.519" v="4376" actId="47"/>
        <pc:sldMkLst>
          <pc:docMk/>
          <pc:sldMk cId="1537471390" sldId="891"/>
        </pc:sldMkLst>
        <pc:spChg chg="del">
          <ac:chgData name="Marcos" userId="ae5abd6d-98c3-48fe-802d-42271af45632" providerId="ADAL" clId="{58A44EDB-0359-49E0-9FBF-347133E09702}" dt="2021-06-05T20:40:00.187" v="1" actId="478"/>
          <ac:spMkLst>
            <pc:docMk/>
            <pc:sldMk cId="1537471390" sldId="891"/>
            <ac:spMk id="2" creationId="{127BFAF3-563C-40C2-A8FB-BE5586E9208D}"/>
          </ac:spMkLst>
        </pc:spChg>
        <pc:spChg chg="del">
          <ac:chgData name="Marcos" userId="ae5abd6d-98c3-48fe-802d-42271af45632" providerId="ADAL" clId="{58A44EDB-0359-49E0-9FBF-347133E09702}" dt="2021-06-05T20:40:00.187" v="1" actId="478"/>
          <ac:spMkLst>
            <pc:docMk/>
            <pc:sldMk cId="1537471390" sldId="891"/>
            <ac:spMk id="3" creationId="{ECBBB373-F04E-4B6D-AFBC-883263FE1200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1537471390" sldId="891"/>
            <ac:spMk id="4" creationId="{593E10D7-3E1D-4139-861B-BDDCCCA6015D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1537471390" sldId="891"/>
            <ac:spMk id="5" creationId="{AC94319E-9850-43E5-816D-B6DDAEC97217}"/>
          </ac:spMkLst>
        </pc:spChg>
      </pc:sldChg>
      <pc:sldChg chg="addSp delSp modSp new mod">
        <pc:chgData name="Marcos" userId="ae5abd6d-98c3-48fe-802d-42271af45632" providerId="ADAL" clId="{58A44EDB-0359-49E0-9FBF-347133E09702}" dt="2021-06-08T20:01:23.877" v="4121"/>
        <pc:sldMkLst>
          <pc:docMk/>
          <pc:sldMk cId="288542904" sldId="892"/>
        </pc:sldMkLst>
        <pc:spChg chg="del">
          <ac:chgData name="Marcos" userId="ae5abd6d-98c3-48fe-802d-42271af45632" providerId="ADAL" clId="{58A44EDB-0359-49E0-9FBF-347133E09702}" dt="2021-06-05T20:41:19.515" v="94" actId="478"/>
          <ac:spMkLst>
            <pc:docMk/>
            <pc:sldMk cId="288542904" sldId="892"/>
            <ac:spMk id="2" creationId="{2D86AEC6-430B-4806-9104-6AEC3429564D}"/>
          </ac:spMkLst>
        </pc:spChg>
        <pc:spChg chg="del">
          <ac:chgData name="Marcos" userId="ae5abd6d-98c3-48fe-802d-42271af45632" providerId="ADAL" clId="{58A44EDB-0359-49E0-9FBF-347133E09702}" dt="2021-06-05T20:41:19.515" v="94" actId="478"/>
          <ac:spMkLst>
            <pc:docMk/>
            <pc:sldMk cId="288542904" sldId="892"/>
            <ac:spMk id="3" creationId="{D9BB1F66-173D-4C30-8A30-1471E9239873}"/>
          </ac:spMkLst>
        </pc:spChg>
        <pc:spChg chg="add del mod">
          <ac:chgData name="Marcos" userId="ae5abd6d-98c3-48fe-802d-42271af45632" providerId="ADAL" clId="{58A44EDB-0359-49E0-9FBF-347133E09702}" dt="2021-06-08T19:33:35.346" v="4004" actId="478"/>
          <ac:spMkLst>
            <pc:docMk/>
            <pc:sldMk cId="288542904" sldId="892"/>
            <ac:spMk id="5" creationId="{419DE30B-C847-4DE7-AC4F-5BB9BEC16A6B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288542904" sldId="892"/>
            <ac:spMk id="7" creationId="{8DAA705C-A4E4-427E-8708-93805A38356C}"/>
          </ac:spMkLst>
        </pc:spChg>
        <pc:spChg chg="add del mod">
          <ac:chgData name="Marcos" userId="ae5abd6d-98c3-48fe-802d-42271af45632" providerId="ADAL" clId="{58A44EDB-0359-49E0-9FBF-347133E09702}" dt="2021-06-08T19:33:33.417" v="4003" actId="478"/>
          <ac:spMkLst>
            <pc:docMk/>
            <pc:sldMk cId="288542904" sldId="892"/>
            <ac:spMk id="8" creationId="{C149F540-C615-4B5B-AF5F-0127D0E3112A}"/>
          </ac:spMkLst>
        </pc:spChg>
        <pc:picChg chg="add del mod">
          <ac:chgData name="Marcos" userId="ae5abd6d-98c3-48fe-802d-42271af45632" providerId="ADAL" clId="{58A44EDB-0359-49E0-9FBF-347133E09702}" dt="2021-06-08T20:01:23.877" v="4121"/>
          <ac:picMkLst>
            <pc:docMk/>
            <pc:sldMk cId="288542904" sldId="892"/>
            <ac:picMk id="3" creationId="{32C9C67E-D0DB-4AD8-B7A1-6ED9F6633F75}"/>
          </ac:picMkLst>
        </pc:picChg>
      </pc:sldChg>
      <pc:sldChg chg="addSp delSp modSp add del mod">
        <pc:chgData name="Marcos" userId="ae5abd6d-98c3-48fe-802d-42271af45632" providerId="ADAL" clId="{58A44EDB-0359-49E0-9FBF-347133E09702}" dt="2021-06-08T17:55:00.048" v="3689" actId="47"/>
        <pc:sldMkLst>
          <pc:docMk/>
          <pc:sldMk cId="1104190822" sldId="893"/>
        </pc:sldMkLst>
        <pc:picChg chg="add del mod">
          <ac:chgData name="Marcos" userId="ae5abd6d-98c3-48fe-802d-42271af45632" providerId="ADAL" clId="{58A44EDB-0359-49E0-9FBF-347133E09702}" dt="2021-06-08T17:54:42.970" v="3683" actId="21"/>
          <ac:picMkLst>
            <pc:docMk/>
            <pc:sldMk cId="1104190822" sldId="893"/>
            <ac:picMk id="3" creationId="{CC9E367C-7F58-40E0-8303-464DC9F89303}"/>
          </ac:picMkLst>
        </pc:picChg>
      </pc:sldChg>
      <pc:sldChg chg="addSp delSp modSp add mod ord">
        <pc:chgData name="Marcos" userId="ae5abd6d-98c3-48fe-802d-42271af45632" providerId="ADAL" clId="{58A44EDB-0359-49E0-9FBF-347133E09702}" dt="2021-06-08T21:02:17.056" v="4381" actId="1076"/>
        <pc:sldMkLst>
          <pc:docMk/>
          <pc:sldMk cId="3126024454" sldId="894"/>
        </pc:sldMkLst>
        <pc:spChg chg="add mod">
          <ac:chgData name="Marcos" userId="ae5abd6d-98c3-48fe-802d-42271af45632" providerId="ADAL" clId="{58A44EDB-0359-49E0-9FBF-347133E09702}" dt="2021-06-08T21:02:13.926" v="4380" actId="14100"/>
          <ac:spMkLst>
            <pc:docMk/>
            <pc:sldMk cId="3126024454" sldId="894"/>
            <ac:spMk id="2" creationId="{3461EC8A-C23A-471E-A076-4B3E1AF85988}"/>
          </ac:spMkLst>
        </pc:spChg>
        <pc:spChg chg="add mod">
          <ac:chgData name="Marcos" userId="ae5abd6d-98c3-48fe-802d-42271af45632" providerId="ADAL" clId="{58A44EDB-0359-49E0-9FBF-347133E09702}" dt="2021-06-08T21:01:40.915" v="4378" actId="1076"/>
          <ac:spMkLst>
            <pc:docMk/>
            <pc:sldMk cId="3126024454" sldId="894"/>
            <ac:spMk id="4" creationId="{7FDEFB27-976F-4E03-B191-85B542008F6B}"/>
          </ac:spMkLst>
        </pc:spChg>
        <pc:spChg chg="add mod">
          <ac:chgData name="Marcos" userId="ae5abd6d-98c3-48fe-802d-42271af45632" providerId="ADAL" clId="{58A44EDB-0359-49E0-9FBF-347133E09702}" dt="2021-06-08T21:02:17.056" v="4381" actId="1076"/>
          <ac:spMkLst>
            <pc:docMk/>
            <pc:sldMk cId="3126024454" sldId="894"/>
            <ac:spMk id="5" creationId="{C252F17A-F4ED-4FA8-91FC-0C861051C585}"/>
          </ac:spMkLst>
        </pc:spChg>
        <pc:picChg chg="add del mod">
          <ac:chgData name="Marcos" userId="ae5abd6d-98c3-48fe-802d-42271af45632" providerId="ADAL" clId="{58A44EDB-0359-49E0-9FBF-347133E09702}" dt="2021-06-08T17:53:00.175" v="3634" actId="478"/>
          <ac:picMkLst>
            <pc:docMk/>
            <pc:sldMk cId="3126024454" sldId="894"/>
            <ac:picMk id="3" creationId="{3F2353AD-B87B-4F6D-AD2F-B52EB360CFB6}"/>
          </ac:picMkLst>
        </pc:picChg>
      </pc:sldChg>
      <pc:sldChg chg="addSp delSp modSp add mod replId">
        <pc:chgData name="Marcos" userId="ae5abd6d-98c3-48fe-802d-42271af45632" providerId="ADAL" clId="{58A44EDB-0359-49E0-9FBF-347133E09702}" dt="2021-06-08T21:02:56.636" v="4387" actId="1076"/>
        <pc:sldMkLst>
          <pc:docMk/>
          <pc:sldMk cId="1346289808" sldId="895"/>
        </pc:sldMkLst>
        <pc:spChg chg="add mod">
          <ac:chgData name="Marcos" userId="ae5abd6d-98c3-48fe-802d-42271af45632" providerId="ADAL" clId="{58A44EDB-0359-49E0-9FBF-347133E09702}" dt="2021-06-08T21:02:45.994" v="4384" actId="1076"/>
          <ac:spMkLst>
            <pc:docMk/>
            <pc:sldMk cId="1346289808" sldId="895"/>
            <ac:spMk id="8" creationId="{D22E2B27-2D4E-48B4-BBCD-8ECAAB172A4B}"/>
          </ac:spMkLst>
        </pc:spChg>
        <pc:spChg chg="add mod">
          <ac:chgData name="Marcos" userId="ae5abd6d-98c3-48fe-802d-42271af45632" providerId="ADAL" clId="{58A44EDB-0359-49E0-9FBF-347133E09702}" dt="2021-06-08T21:02:56.636" v="4387" actId="1076"/>
          <ac:spMkLst>
            <pc:docMk/>
            <pc:sldMk cId="1346289808" sldId="895"/>
            <ac:spMk id="10" creationId="{4E75E801-23C5-467B-9D6A-3A7E4B7C7754}"/>
          </ac:spMkLst>
        </pc:spChg>
        <pc:picChg chg="add del mod">
          <ac:chgData name="Marcos" userId="ae5abd6d-98c3-48fe-802d-42271af45632" providerId="ADAL" clId="{58A44EDB-0359-49E0-9FBF-347133E09702}" dt="2021-06-05T22:34:27.247" v="280" actId="478"/>
          <ac:picMkLst>
            <pc:docMk/>
            <pc:sldMk cId="1346289808" sldId="895"/>
            <ac:picMk id="3" creationId="{1D605735-7022-4009-91C6-CC3DA6B52997}"/>
          </ac:picMkLst>
        </pc:picChg>
        <pc:picChg chg="add del mod">
          <ac:chgData name="Marcos" userId="ae5abd6d-98c3-48fe-802d-42271af45632" providerId="ADAL" clId="{58A44EDB-0359-49E0-9FBF-347133E09702}" dt="2021-06-05T22:34:37.817" v="282" actId="478"/>
          <ac:picMkLst>
            <pc:docMk/>
            <pc:sldMk cId="1346289808" sldId="895"/>
            <ac:picMk id="5" creationId="{48CC2066-E41B-4FA8-8D02-4DFDE9336FE0}"/>
          </ac:picMkLst>
        </pc:picChg>
        <pc:picChg chg="add mod">
          <ac:chgData name="Marcos" userId="ae5abd6d-98c3-48fe-802d-42271af45632" providerId="ADAL" clId="{58A44EDB-0359-49E0-9FBF-347133E09702}" dt="2021-06-08T21:02:54.264" v="4386" actId="14100"/>
          <ac:picMkLst>
            <pc:docMk/>
            <pc:sldMk cId="1346289808" sldId="895"/>
            <ac:picMk id="7" creationId="{06C781CD-AC70-4401-9058-BF1AA5E76A8E}"/>
          </ac:picMkLst>
        </pc:picChg>
      </pc:sldChg>
      <pc:sldChg chg="addSp delSp modSp new del mod">
        <pc:chgData name="Marcos" userId="ae5abd6d-98c3-48fe-802d-42271af45632" providerId="ADAL" clId="{58A44EDB-0359-49E0-9FBF-347133E09702}" dt="2021-06-08T21:00:59.726" v="4373" actId="47"/>
        <pc:sldMkLst>
          <pc:docMk/>
          <pc:sldMk cId="3200138443" sldId="896"/>
        </pc:sldMkLst>
        <pc:spChg chg="del">
          <ac:chgData name="Marcos" userId="ae5abd6d-98c3-48fe-802d-42271af45632" providerId="ADAL" clId="{58A44EDB-0359-49E0-9FBF-347133E09702}" dt="2021-06-05T22:20:44.953" v="253" actId="478"/>
          <ac:spMkLst>
            <pc:docMk/>
            <pc:sldMk cId="3200138443" sldId="896"/>
            <ac:spMk id="2" creationId="{2BD726A0-A0B1-4DFD-A3C0-952F23B72355}"/>
          </ac:spMkLst>
        </pc:spChg>
        <pc:spChg chg="del">
          <ac:chgData name="Marcos" userId="ae5abd6d-98c3-48fe-802d-42271af45632" providerId="ADAL" clId="{58A44EDB-0359-49E0-9FBF-347133E09702}" dt="2021-06-05T22:20:44.953" v="253" actId="478"/>
          <ac:spMkLst>
            <pc:docMk/>
            <pc:sldMk cId="3200138443" sldId="896"/>
            <ac:spMk id="3" creationId="{EDEA1204-4EE1-4743-8AF6-2D42D8904417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3200138443" sldId="896"/>
            <ac:spMk id="5" creationId="{FC77741F-CA30-4159-BE88-22AB0EF0D5AF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3200138443" sldId="896"/>
            <ac:spMk id="6" creationId="{68FDFE7C-021C-4973-9937-F9A2CAE72B19}"/>
          </ac:spMkLst>
        </pc:spChg>
        <pc:picChg chg="add del mod">
          <ac:chgData name="Marcos" userId="ae5abd6d-98c3-48fe-802d-42271af45632" providerId="ADAL" clId="{58A44EDB-0359-49E0-9FBF-347133E09702}" dt="2021-06-08T21:00:25.550" v="4369" actId="21"/>
          <ac:picMkLst>
            <pc:docMk/>
            <pc:sldMk cId="3200138443" sldId="896"/>
            <ac:picMk id="2050" creationId="{603D47AF-188D-477F-95A0-40F485A99A16}"/>
          </ac:picMkLst>
        </pc:picChg>
      </pc:sldChg>
      <pc:sldChg chg="delSp new del mod">
        <pc:chgData name="Marcos" userId="ae5abd6d-98c3-48fe-802d-42271af45632" providerId="ADAL" clId="{58A44EDB-0359-49E0-9FBF-347133E09702}" dt="2021-06-08T17:47:58.112" v="2866" actId="47"/>
        <pc:sldMkLst>
          <pc:docMk/>
          <pc:sldMk cId="3848548044" sldId="897"/>
        </pc:sldMkLst>
        <pc:spChg chg="del">
          <ac:chgData name="Marcos" userId="ae5abd6d-98c3-48fe-802d-42271af45632" providerId="ADAL" clId="{58A44EDB-0359-49E0-9FBF-347133E09702}" dt="2021-06-05T22:24:49.377" v="267" actId="478"/>
          <ac:spMkLst>
            <pc:docMk/>
            <pc:sldMk cId="3848548044" sldId="897"/>
            <ac:spMk id="2" creationId="{C1DE8E91-E5D5-41A1-8831-9B32E302AFA2}"/>
          </ac:spMkLst>
        </pc:spChg>
        <pc:spChg chg="del">
          <ac:chgData name="Marcos" userId="ae5abd6d-98c3-48fe-802d-42271af45632" providerId="ADAL" clId="{58A44EDB-0359-49E0-9FBF-347133E09702}" dt="2021-06-05T22:22:07.943" v="266" actId="478"/>
          <ac:spMkLst>
            <pc:docMk/>
            <pc:sldMk cId="3848548044" sldId="897"/>
            <ac:spMk id="3" creationId="{093AD770-52D3-4771-A4F6-2E4BD0551CC8}"/>
          </ac:spMkLst>
        </pc:spChg>
      </pc:sldChg>
      <pc:sldChg chg="addSp delSp modSp add del mod ord">
        <pc:chgData name="Marcos" userId="ae5abd6d-98c3-48fe-802d-42271af45632" providerId="ADAL" clId="{58A44EDB-0359-49E0-9FBF-347133E09702}" dt="2021-06-08T21:02:36.044" v="4383" actId="1076"/>
        <pc:sldMkLst>
          <pc:docMk/>
          <pc:sldMk cId="1754447426" sldId="898"/>
        </pc:sldMkLst>
        <pc:spChg chg="add mod">
          <ac:chgData name="Marcos" userId="ae5abd6d-98c3-48fe-802d-42271af45632" providerId="ADAL" clId="{58A44EDB-0359-49E0-9FBF-347133E09702}" dt="2021-06-08T21:02:32.987" v="4382" actId="1076"/>
          <ac:spMkLst>
            <pc:docMk/>
            <pc:sldMk cId="1754447426" sldId="898"/>
            <ac:spMk id="6" creationId="{448B22C1-FAF4-4B0E-89F0-532D4DB42450}"/>
          </ac:spMkLst>
        </pc:spChg>
        <pc:spChg chg="mod">
          <ac:chgData name="Marcos" userId="ae5abd6d-98c3-48fe-802d-42271af45632" providerId="ADAL" clId="{58A44EDB-0359-49E0-9FBF-347133E09702}" dt="2021-06-08T21:02:32.987" v="4382" actId="1076"/>
          <ac:spMkLst>
            <pc:docMk/>
            <pc:sldMk cId="1754447426" sldId="898"/>
            <ac:spMk id="8" creationId="{D22E2B27-2D4E-48B4-BBCD-8ECAAB172A4B}"/>
          </ac:spMkLst>
        </pc:spChg>
        <pc:spChg chg="add mod">
          <ac:chgData name="Marcos" userId="ae5abd6d-98c3-48fe-802d-42271af45632" providerId="ADAL" clId="{58A44EDB-0359-49E0-9FBF-347133E09702}" dt="2021-06-08T21:02:36.044" v="4383" actId="1076"/>
          <ac:spMkLst>
            <pc:docMk/>
            <pc:sldMk cId="1754447426" sldId="898"/>
            <ac:spMk id="9" creationId="{7EB2476D-6CB9-4E40-A47A-B3B2F97A1568}"/>
          </ac:spMkLst>
        </pc:spChg>
        <pc:spChg chg="del">
          <ac:chgData name="Marcos" userId="ae5abd6d-98c3-48fe-802d-42271af45632" providerId="ADAL" clId="{58A44EDB-0359-49E0-9FBF-347133E09702}" dt="2021-06-05T22:36:49.369" v="334" actId="478"/>
          <ac:spMkLst>
            <pc:docMk/>
            <pc:sldMk cId="1754447426" sldId="898"/>
            <ac:spMk id="10" creationId="{4E75E801-23C5-467B-9D6A-3A7E4B7C7754}"/>
          </ac:spMkLst>
        </pc:spChg>
        <pc:picChg chg="add mod">
          <ac:chgData name="Marcos" userId="ae5abd6d-98c3-48fe-802d-42271af45632" providerId="ADAL" clId="{58A44EDB-0359-49E0-9FBF-347133E09702}" dt="2021-06-08T21:02:32.987" v="4382" actId="1076"/>
          <ac:picMkLst>
            <pc:docMk/>
            <pc:sldMk cId="1754447426" sldId="898"/>
            <ac:picMk id="3" creationId="{6CD256E5-AB09-4C11-ACEA-8B520D851CE1}"/>
          </ac:picMkLst>
        </pc:picChg>
        <pc:picChg chg="add del mod">
          <ac:chgData name="Marcos" userId="ae5abd6d-98c3-48fe-802d-42271af45632" providerId="ADAL" clId="{58A44EDB-0359-49E0-9FBF-347133E09702}" dt="2021-06-08T17:54:58.042" v="3688" actId="478"/>
          <ac:picMkLst>
            <pc:docMk/>
            <pc:sldMk cId="1754447426" sldId="898"/>
            <ac:picMk id="5" creationId="{4C743F2B-3022-46CE-93C5-BAE378CD4042}"/>
          </ac:picMkLst>
        </pc:picChg>
        <pc:picChg chg="del">
          <ac:chgData name="Marcos" userId="ae5abd6d-98c3-48fe-802d-42271af45632" providerId="ADAL" clId="{58A44EDB-0359-49E0-9FBF-347133E09702}" dt="2021-06-05T22:36:32.836" v="330" actId="478"/>
          <ac:picMkLst>
            <pc:docMk/>
            <pc:sldMk cId="1754447426" sldId="898"/>
            <ac:picMk id="7" creationId="{06C781CD-AC70-4401-9058-BF1AA5E76A8E}"/>
          </ac:picMkLst>
        </pc:picChg>
      </pc:sldChg>
      <pc:sldChg chg="addSp delSp modSp add mod">
        <pc:chgData name="Marcos" userId="ae5abd6d-98c3-48fe-802d-42271af45632" providerId="ADAL" clId="{58A44EDB-0359-49E0-9FBF-347133E09702}" dt="2021-06-08T21:03:09.722" v="4388" actId="1076"/>
        <pc:sldMkLst>
          <pc:docMk/>
          <pc:sldMk cId="31041089" sldId="899"/>
        </pc:sldMkLst>
        <pc:spChg chg="add mod">
          <ac:chgData name="Marcos" userId="ae5abd6d-98c3-48fe-802d-42271af45632" providerId="ADAL" clId="{58A44EDB-0359-49E0-9FBF-347133E09702}" dt="2021-06-08T21:03:09.722" v="4388" actId="1076"/>
          <ac:spMkLst>
            <pc:docMk/>
            <pc:sldMk cId="31041089" sldId="899"/>
            <ac:spMk id="4" creationId="{773BAA68-3988-4152-A566-5B824BDA07E7}"/>
          </ac:spMkLst>
        </pc:spChg>
        <pc:spChg chg="add mod">
          <ac:chgData name="Marcos" userId="ae5abd6d-98c3-48fe-802d-42271af45632" providerId="ADAL" clId="{58A44EDB-0359-49E0-9FBF-347133E09702}" dt="2021-06-08T21:03:09.722" v="4388" actId="1076"/>
          <ac:spMkLst>
            <pc:docMk/>
            <pc:sldMk cId="31041089" sldId="899"/>
            <ac:spMk id="5" creationId="{A1DCA4CB-91E9-4018-86F5-72A7447D31BF}"/>
          </ac:spMkLst>
        </pc:spChg>
        <pc:spChg chg="add del mod">
          <ac:chgData name="Marcos" userId="ae5abd6d-98c3-48fe-802d-42271af45632" providerId="ADAL" clId="{58A44EDB-0359-49E0-9FBF-347133E09702}" dt="2021-06-06T18:58:35.124" v="370"/>
          <ac:spMkLst>
            <pc:docMk/>
            <pc:sldMk cId="31041089" sldId="899"/>
            <ac:spMk id="6" creationId="{ADA4B992-BB1A-423C-BBC4-10A20B5779DC}"/>
          </ac:spMkLst>
        </pc:spChg>
        <pc:spChg chg="add del mod">
          <ac:chgData name="Marcos" userId="ae5abd6d-98c3-48fe-802d-42271af45632" providerId="ADAL" clId="{58A44EDB-0359-49E0-9FBF-347133E09702}" dt="2021-06-08T18:00:07.631" v="3705" actId="478"/>
          <ac:spMkLst>
            <pc:docMk/>
            <pc:sldMk cId="31041089" sldId="899"/>
            <ac:spMk id="6" creationId="{F0DE5805-C290-4601-B683-1DF25D830131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31041089" sldId="899"/>
            <ac:spMk id="7" creationId="{4F83DD71-1E21-4329-9735-8F91951AA2E9}"/>
          </ac:spMkLst>
        </pc:spChg>
        <pc:spChg chg="mod">
          <ac:chgData name="Marcos" userId="ae5abd6d-98c3-48fe-802d-42271af45632" providerId="ADAL" clId="{58A44EDB-0359-49E0-9FBF-347133E09702}" dt="2021-06-08T21:03:09.722" v="4388" actId="1076"/>
          <ac:spMkLst>
            <pc:docMk/>
            <pc:sldMk cId="31041089" sldId="899"/>
            <ac:spMk id="8" creationId="{D22E2B27-2D4E-48B4-BBCD-8ECAAB172A4B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1041089" sldId="899"/>
            <ac:spMk id="9" creationId="{7EB2476D-6CB9-4E40-A47A-B3B2F97A1568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31041089" sldId="899"/>
            <ac:spMk id="10" creationId="{C705CE4D-B36A-4C0F-B4C5-D99A2C2199EC}"/>
          </ac:spMkLst>
        </pc:spChg>
        <pc:spChg chg="add del mod">
          <ac:chgData name="Marcos" userId="ae5abd6d-98c3-48fe-802d-42271af45632" providerId="ADAL" clId="{58A44EDB-0359-49E0-9FBF-347133E09702}" dt="2021-06-08T18:01:03.645" v="3718"/>
          <ac:spMkLst>
            <pc:docMk/>
            <pc:sldMk cId="31041089" sldId="899"/>
            <ac:spMk id="11" creationId="{02670962-9AEB-485B-A720-94019B89D282}"/>
          </ac:spMkLst>
        </pc:spChg>
        <pc:spChg chg="add del mod">
          <ac:chgData name="Marcos" userId="ae5abd6d-98c3-48fe-802d-42271af45632" providerId="ADAL" clId="{58A44EDB-0359-49E0-9FBF-347133E09702}" dt="2021-06-08T18:01:09.082" v="3722" actId="478"/>
          <ac:spMkLst>
            <pc:docMk/>
            <pc:sldMk cId="31041089" sldId="899"/>
            <ac:spMk id="12" creationId="{D6B9819C-776B-4437-95A9-124B0C3208E5}"/>
          </ac:spMkLst>
        </pc:spChg>
        <pc:spChg chg="add del mod">
          <ac:chgData name="Marcos" userId="ae5abd6d-98c3-48fe-802d-42271af45632" providerId="ADAL" clId="{58A44EDB-0359-49E0-9FBF-347133E09702}" dt="2021-06-08T18:01:06.537" v="3720" actId="478"/>
          <ac:spMkLst>
            <pc:docMk/>
            <pc:sldMk cId="31041089" sldId="899"/>
            <ac:spMk id="13" creationId="{E91474B6-923F-4B6A-ABE7-08E6CFC30F02}"/>
          </ac:spMkLst>
        </pc:spChg>
        <pc:spChg chg="add del mod">
          <ac:chgData name="Marcos" userId="ae5abd6d-98c3-48fe-802d-42271af45632" providerId="ADAL" clId="{58A44EDB-0359-49E0-9FBF-347133E09702}" dt="2021-06-08T18:01:03.645" v="3716" actId="478"/>
          <ac:spMkLst>
            <pc:docMk/>
            <pc:sldMk cId="31041089" sldId="899"/>
            <ac:spMk id="14" creationId="{80004574-5F58-43A2-8DCE-BF28E1567816}"/>
          </ac:spMkLst>
        </pc:spChg>
        <pc:spChg chg="add mod">
          <ac:chgData name="Marcos" userId="ae5abd6d-98c3-48fe-802d-42271af45632" providerId="ADAL" clId="{58A44EDB-0359-49E0-9FBF-347133E09702}" dt="2021-06-08T21:03:09.722" v="4388" actId="1076"/>
          <ac:spMkLst>
            <pc:docMk/>
            <pc:sldMk cId="31041089" sldId="899"/>
            <ac:spMk id="15" creationId="{6619EA50-12A4-41AD-B525-610042B1DE17}"/>
          </ac:spMkLst>
        </pc:spChg>
        <pc:picChg chg="del">
          <ac:chgData name="Marcos" userId="ae5abd6d-98c3-48fe-802d-42271af45632" providerId="ADAL" clId="{58A44EDB-0359-49E0-9FBF-347133E09702}" dt="2021-06-06T18:58:18.956" v="340" actId="478"/>
          <ac:picMkLst>
            <pc:docMk/>
            <pc:sldMk cId="31041089" sldId="899"/>
            <ac:picMk id="3" creationId="{6CD256E5-AB09-4C11-ACEA-8B520D851CE1}"/>
          </ac:picMkLst>
        </pc:picChg>
      </pc:sldChg>
      <pc:sldChg chg="addSp delSp modSp add mod">
        <pc:chgData name="Marcos" userId="ae5abd6d-98c3-48fe-802d-42271af45632" providerId="ADAL" clId="{58A44EDB-0359-49E0-9FBF-347133E09702}" dt="2021-06-08T21:03:16.759" v="4389" actId="1076"/>
        <pc:sldMkLst>
          <pc:docMk/>
          <pc:sldMk cId="647832765" sldId="900"/>
        </pc:sldMkLst>
        <pc:spChg chg="mod">
          <ac:chgData name="Marcos" userId="ae5abd6d-98c3-48fe-802d-42271af45632" providerId="ADAL" clId="{58A44EDB-0359-49E0-9FBF-347133E09702}" dt="2021-06-08T21:03:16.759" v="4389" actId="1076"/>
          <ac:spMkLst>
            <pc:docMk/>
            <pc:sldMk cId="647832765" sldId="900"/>
            <ac:spMk id="4" creationId="{773BAA68-3988-4152-A566-5B824BDA07E7}"/>
          </ac:spMkLst>
        </pc:spChg>
        <pc:spChg chg="add del mod">
          <ac:chgData name="Marcos" userId="ae5abd6d-98c3-48fe-802d-42271af45632" providerId="ADAL" clId="{58A44EDB-0359-49E0-9FBF-347133E09702}" dt="2021-06-08T21:03:16.759" v="4389" actId="1076"/>
          <ac:spMkLst>
            <pc:docMk/>
            <pc:sldMk cId="647832765" sldId="900"/>
            <ac:spMk id="5" creationId="{A1DCA4CB-91E9-4018-86F5-72A7447D31BF}"/>
          </ac:spMkLst>
        </pc:spChg>
        <pc:spChg chg="add mod">
          <ac:chgData name="Marcos" userId="ae5abd6d-98c3-48fe-802d-42271af45632" providerId="ADAL" clId="{58A44EDB-0359-49E0-9FBF-347133E09702}" dt="2021-06-08T21:03:16.759" v="4389" actId="1076"/>
          <ac:spMkLst>
            <pc:docMk/>
            <pc:sldMk cId="647832765" sldId="900"/>
            <ac:spMk id="6" creationId="{D749A55E-70FE-41F9-AE3B-9991B452A092}"/>
          </ac:spMkLst>
        </pc:spChg>
        <pc:spChg chg="mod">
          <ac:chgData name="Marcos" userId="ae5abd6d-98c3-48fe-802d-42271af45632" providerId="ADAL" clId="{58A44EDB-0359-49E0-9FBF-347133E09702}" dt="2021-06-08T21:03:16.759" v="4389" actId="1076"/>
          <ac:spMkLst>
            <pc:docMk/>
            <pc:sldMk cId="647832765" sldId="900"/>
            <ac:spMk id="8" creationId="{D22E2B27-2D4E-48B4-BBCD-8ECAAB172A4B}"/>
          </ac:spMkLst>
        </pc:spChg>
        <pc:spChg chg="del">
          <ac:chgData name="Marcos" userId="ae5abd6d-98c3-48fe-802d-42271af45632" providerId="ADAL" clId="{58A44EDB-0359-49E0-9FBF-347133E09702}" dt="2021-06-06T19:34:48.931" v="853" actId="478"/>
          <ac:spMkLst>
            <pc:docMk/>
            <pc:sldMk cId="647832765" sldId="900"/>
            <ac:spMk id="9" creationId="{7EB2476D-6CB9-4E40-A47A-B3B2F97A1568}"/>
          </ac:spMkLst>
        </pc:spChg>
      </pc:sldChg>
      <pc:sldChg chg="addSp delSp modSp add mod">
        <pc:chgData name="Marcos" userId="ae5abd6d-98c3-48fe-802d-42271af45632" providerId="ADAL" clId="{58A44EDB-0359-49E0-9FBF-347133E09702}" dt="2021-06-08T21:03:23.042" v="4390" actId="1076"/>
        <pc:sldMkLst>
          <pc:docMk/>
          <pc:sldMk cId="1611233380" sldId="901"/>
        </pc:sldMkLst>
        <pc:spChg chg="mod">
          <ac:chgData name="Marcos" userId="ae5abd6d-98c3-48fe-802d-42271af45632" providerId="ADAL" clId="{58A44EDB-0359-49E0-9FBF-347133E09702}" dt="2021-06-08T21:03:23.042" v="4390" actId="1076"/>
          <ac:spMkLst>
            <pc:docMk/>
            <pc:sldMk cId="1611233380" sldId="901"/>
            <ac:spMk id="4" creationId="{773BAA68-3988-4152-A566-5B824BDA07E7}"/>
          </ac:spMkLst>
        </pc:spChg>
        <pc:spChg chg="del">
          <ac:chgData name="Marcos" userId="ae5abd6d-98c3-48fe-802d-42271af45632" providerId="ADAL" clId="{58A44EDB-0359-49E0-9FBF-347133E09702}" dt="2021-06-06T20:42:56.492" v="876" actId="478"/>
          <ac:spMkLst>
            <pc:docMk/>
            <pc:sldMk cId="1611233380" sldId="901"/>
            <ac:spMk id="5" creationId="{A1DCA4CB-91E9-4018-86F5-72A7447D31BF}"/>
          </ac:spMkLst>
        </pc:spChg>
        <pc:spChg chg="add mod">
          <ac:chgData name="Marcos" userId="ae5abd6d-98c3-48fe-802d-42271af45632" providerId="ADAL" clId="{58A44EDB-0359-49E0-9FBF-347133E09702}" dt="2021-06-08T21:03:23.042" v="4390" actId="1076"/>
          <ac:spMkLst>
            <pc:docMk/>
            <pc:sldMk cId="1611233380" sldId="901"/>
            <ac:spMk id="6" creationId="{7B6440B4-C38E-437B-869E-00B97F13D026}"/>
          </ac:spMkLst>
        </pc:spChg>
        <pc:spChg chg="del">
          <ac:chgData name="Marcos" userId="ae5abd6d-98c3-48fe-802d-42271af45632" providerId="ADAL" clId="{58A44EDB-0359-49E0-9FBF-347133E09702}" dt="2021-06-06T20:42:58.219" v="877" actId="478"/>
          <ac:spMkLst>
            <pc:docMk/>
            <pc:sldMk cId="1611233380" sldId="901"/>
            <ac:spMk id="6" creationId="{D749A55E-70FE-41F9-AE3B-9991B452A092}"/>
          </ac:spMkLst>
        </pc:spChg>
        <pc:spChg chg="mod">
          <ac:chgData name="Marcos" userId="ae5abd6d-98c3-48fe-802d-42271af45632" providerId="ADAL" clId="{58A44EDB-0359-49E0-9FBF-347133E09702}" dt="2021-06-08T21:03:23.042" v="4390" actId="1076"/>
          <ac:spMkLst>
            <pc:docMk/>
            <pc:sldMk cId="1611233380" sldId="901"/>
            <ac:spMk id="8" creationId="{D22E2B27-2D4E-48B4-BBCD-8ECAAB172A4B}"/>
          </ac:spMkLst>
        </pc:spChg>
        <pc:cxnChg chg="add mod">
          <ac:chgData name="Marcos" userId="ae5abd6d-98c3-48fe-802d-42271af45632" providerId="ADAL" clId="{58A44EDB-0359-49E0-9FBF-347133E09702}" dt="2021-06-08T21:03:23.042" v="4390" actId="1076"/>
          <ac:cxnSpMkLst>
            <pc:docMk/>
            <pc:sldMk cId="1611233380" sldId="901"/>
            <ac:cxnSpMk id="3" creationId="{294DAAF2-1337-42D9-8533-6411DC835652}"/>
          </ac:cxnSpMkLst>
        </pc:cxnChg>
      </pc:sldChg>
      <pc:sldChg chg="addSp delSp modSp add mod">
        <pc:chgData name="Marcos" userId="ae5abd6d-98c3-48fe-802d-42271af45632" providerId="ADAL" clId="{58A44EDB-0359-49E0-9FBF-347133E09702}" dt="2021-06-22T22:22:02.911" v="5086"/>
        <pc:sldMkLst>
          <pc:docMk/>
          <pc:sldMk cId="2945640973" sldId="902"/>
        </pc:sldMkLst>
        <pc:spChg chg="add del mod">
          <ac:chgData name="Marcos" userId="ae5abd6d-98c3-48fe-802d-42271af45632" providerId="ADAL" clId="{58A44EDB-0359-49E0-9FBF-347133E09702}" dt="2021-06-22T22:22:02.911" v="5086"/>
          <ac:spMkLst>
            <pc:docMk/>
            <pc:sldMk cId="2945640973" sldId="902"/>
            <ac:spMk id="2" creationId="{77E74896-CA6D-45E7-81A3-C025512EDED6}"/>
          </ac:spMkLst>
        </pc:spChg>
        <pc:spChg chg="add del mod">
          <ac:chgData name="Marcos" userId="ae5abd6d-98c3-48fe-802d-42271af45632" providerId="ADAL" clId="{58A44EDB-0359-49E0-9FBF-347133E09702}" dt="2021-06-06T20:45:37.195" v="944" actId="478"/>
          <ac:spMkLst>
            <pc:docMk/>
            <pc:sldMk cId="2945640973" sldId="902"/>
            <ac:spMk id="2" creationId="{DAE69B41-8914-492F-903B-A61DC2CB73CB}"/>
          </ac:spMkLst>
        </pc:spChg>
        <pc:spChg chg="add del mod">
          <ac:chgData name="Marcos" userId="ae5abd6d-98c3-48fe-802d-42271af45632" providerId="ADAL" clId="{58A44EDB-0359-49E0-9FBF-347133E09702}" dt="2021-06-06T20:45:38.219" v="945" actId="478"/>
          <ac:spMkLst>
            <pc:docMk/>
            <pc:sldMk cId="2945640973" sldId="902"/>
            <ac:spMk id="3" creationId="{43B927B5-9AF8-46BD-853D-79A0B8B00A1B}"/>
          </ac:spMkLst>
        </pc:spChg>
        <pc:spChg chg="del mod">
          <ac:chgData name="Marcos" userId="ae5abd6d-98c3-48fe-802d-42271af45632" providerId="ADAL" clId="{58A44EDB-0359-49E0-9FBF-347133E09702}" dt="2021-06-06T20:45:25.305" v="935"/>
          <ac:spMkLst>
            <pc:docMk/>
            <pc:sldMk cId="2945640973" sldId="902"/>
            <ac:spMk id="4" creationId="{773BAA68-3988-4152-A566-5B824BDA07E7}"/>
          </ac:spMkLst>
        </pc:spChg>
        <pc:spChg chg="add del mod">
          <ac:chgData name="Marcos" userId="ae5abd6d-98c3-48fe-802d-42271af45632" providerId="ADAL" clId="{58A44EDB-0359-49E0-9FBF-347133E09702}" dt="2021-06-06T20:45:32.172" v="938" actId="478"/>
          <ac:spMkLst>
            <pc:docMk/>
            <pc:sldMk cId="2945640973" sldId="902"/>
            <ac:spMk id="5" creationId="{14AD3299-6165-4454-8AFB-D54419265878}"/>
          </ac:spMkLst>
        </pc:spChg>
        <pc:spChg chg="add mod">
          <ac:chgData name="Marcos" userId="ae5abd6d-98c3-48fe-802d-42271af45632" providerId="ADAL" clId="{58A44EDB-0359-49E0-9FBF-347133E09702}" dt="2021-06-22T22:21:33.302" v="5078" actId="1076"/>
          <ac:spMkLst>
            <pc:docMk/>
            <pc:sldMk cId="2945640973" sldId="902"/>
            <ac:spMk id="6" creationId="{5BE43BBD-C82A-40C0-A455-1B49B1C908D5}"/>
          </ac:spMkLst>
        </pc:spChg>
        <pc:spChg chg="add del mod">
          <ac:chgData name="Marcos" userId="ae5abd6d-98c3-48fe-802d-42271af45632" providerId="ADAL" clId="{58A44EDB-0359-49E0-9FBF-347133E09702}" dt="2021-06-06T20:45:35.220" v="941" actId="478"/>
          <ac:spMkLst>
            <pc:docMk/>
            <pc:sldMk cId="2945640973" sldId="902"/>
            <ac:spMk id="6" creationId="{FD87D724-1EF6-4C77-A0A5-0C2CFC9D9EDB}"/>
          </ac:spMkLst>
        </pc:spChg>
        <pc:spChg chg="add mod">
          <ac:chgData name="Marcos" userId="ae5abd6d-98c3-48fe-802d-42271af45632" providerId="ADAL" clId="{58A44EDB-0359-49E0-9FBF-347133E09702}" dt="2021-06-22T22:21:37.712" v="5079" actId="255"/>
          <ac:spMkLst>
            <pc:docMk/>
            <pc:sldMk cId="2945640973" sldId="902"/>
            <ac:spMk id="7" creationId="{07B19879-AA80-473A-A171-E260E994D701}"/>
          </ac:spMkLst>
        </pc:spChg>
        <pc:spChg chg="mod">
          <ac:chgData name="Marcos" userId="ae5abd6d-98c3-48fe-802d-42271af45632" providerId="ADAL" clId="{58A44EDB-0359-49E0-9FBF-347133E09702}" dt="2021-06-22T22:21:25.136" v="5076" actId="20577"/>
          <ac:spMkLst>
            <pc:docMk/>
            <pc:sldMk cId="2945640973" sldId="902"/>
            <ac:spMk id="8" creationId="{D22E2B27-2D4E-48B4-BBCD-8ECAAB172A4B}"/>
          </ac:spMkLst>
        </pc:spChg>
        <pc:spChg chg="add mod">
          <ac:chgData name="Marcos" userId="ae5abd6d-98c3-48fe-802d-42271af45632" providerId="ADAL" clId="{58A44EDB-0359-49E0-9FBF-347133E09702}" dt="2021-06-22T22:21:42.251" v="5080" actId="1076"/>
          <ac:spMkLst>
            <pc:docMk/>
            <pc:sldMk cId="2945640973" sldId="902"/>
            <ac:spMk id="9" creationId="{DAD7A1FA-8539-4DBB-95D8-D6AF6107AC47}"/>
          </ac:spMkLst>
        </pc:spChg>
        <pc:spChg chg="add mod">
          <ac:chgData name="Marcos" userId="ae5abd6d-98c3-48fe-802d-42271af45632" providerId="ADAL" clId="{58A44EDB-0359-49E0-9FBF-347133E09702}" dt="2021-06-22T22:21:45.651" v="5081" actId="1076"/>
          <ac:spMkLst>
            <pc:docMk/>
            <pc:sldMk cId="2945640973" sldId="902"/>
            <ac:spMk id="10" creationId="{823FAEDA-155B-4402-9109-BF98C0CE7BE8}"/>
          </ac:spMkLst>
        </pc:spChg>
        <pc:spChg chg="add del">
          <ac:chgData name="Marcos" userId="ae5abd6d-98c3-48fe-802d-42271af45632" providerId="ADAL" clId="{58A44EDB-0359-49E0-9FBF-347133E09702}" dt="2021-06-06T21:24:36.105" v="997" actId="22"/>
          <ac:spMkLst>
            <pc:docMk/>
            <pc:sldMk cId="2945640973" sldId="902"/>
            <ac:spMk id="10" creationId="{9D80DF4A-F5DD-4E4B-9FF6-2F4D97444475}"/>
          </ac:spMkLst>
        </pc:spChg>
        <pc:spChg chg="add mod">
          <ac:chgData name="Marcos" userId="ae5abd6d-98c3-48fe-802d-42271af45632" providerId="ADAL" clId="{58A44EDB-0359-49E0-9FBF-347133E09702}" dt="2021-06-22T22:22:02.199" v="5084"/>
          <ac:spMkLst>
            <pc:docMk/>
            <pc:sldMk cId="2945640973" sldId="902"/>
            <ac:spMk id="12" creationId="{E1E2E792-0626-4067-AFB2-646736B45CDC}"/>
          </ac:spMkLst>
        </pc:spChg>
      </pc:sldChg>
      <pc:sldChg chg="addSp delSp modSp add mod">
        <pc:chgData name="Marcos" userId="ae5abd6d-98c3-48fe-802d-42271af45632" providerId="ADAL" clId="{58A44EDB-0359-49E0-9FBF-347133E09702}" dt="2021-06-22T18:51:51.495" v="4570" actId="1076"/>
        <pc:sldMkLst>
          <pc:docMk/>
          <pc:sldMk cId="1220738476" sldId="903"/>
        </pc:sldMkLst>
        <pc:spChg chg="add mod">
          <ac:chgData name="Marcos" userId="ae5abd6d-98c3-48fe-802d-42271af45632" providerId="ADAL" clId="{58A44EDB-0359-49E0-9FBF-347133E09702}" dt="2021-06-22T18:49:21.926" v="4563" actId="1076"/>
          <ac:spMkLst>
            <pc:docMk/>
            <pc:sldMk cId="1220738476" sldId="903"/>
            <ac:spMk id="4" creationId="{A046B195-C53B-4BA4-8EA5-56403D723A9E}"/>
          </ac:spMkLst>
        </pc:spChg>
        <pc:spChg chg="add del mod">
          <ac:chgData name="Marcos" userId="ae5abd6d-98c3-48fe-802d-42271af45632" providerId="ADAL" clId="{58A44EDB-0359-49E0-9FBF-347133E09702}" dt="2021-06-06T21:25:37.612" v="1072" actId="478"/>
          <ac:spMkLst>
            <pc:docMk/>
            <pc:sldMk cId="1220738476" sldId="903"/>
            <ac:spMk id="5" creationId="{E51E5FE1-9FE1-4F22-8A36-C64D03C70D8B}"/>
          </ac:spMkLst>
        </pc:spChg>
        <pc:spChg chg="del">
          <ac:chgData name="Marcos" userId="ae5abd6d-98c3-48fe-802d-42271af45632" providerId="ADAL" clId="{58A44EDB-0359-49E0-9FBF-347133E09702}" dt="2021-06-06T21:24:55.250" v="1010" actId="478"/>
          <ac:spMkLst>
            <pc:docMk/>
            <pc:sldMk cId="1220738476" sldId="903"/>
            <ac:spMk id="7" creationId="{07B19879-AA80-473A-A171-E260E994D701}"/>
          </ac:spMkLst>
        </pc:spChg>
        <pc:spChg chg="add mod">
          <ac:chgData name="Marcos" userId="ae5abd6d-98c3-48fe-802d-42271af45632" providerId="ADAL" clId="{58A44EDB-0359-49E0-9FBF-347133E09702}" dt="2021-06-22T18:51:51.495" v="4570" actId="1076"/>
          <ac:spMkLst>
            <pc:docMk/>
            <pc:sldMk cId="1220738476" sldId="903"/>
            <ac:spMk id="7" creationId="{F3C32279-738B-4F50-BC07-C72FD72F9EDE}"/>
          </ac:spMkLst>
        </pc:spChg>
        <pc:spChg chg="mod">
          <ac:chgData name="Marcos" userId="ae5abd6d-98c3-48fe-802d-42271af45632" providerId="ADAL" clId="{58A44EDB-0359-49E0-9FBF-347133E09702}" dt="2021-06-08T21:03:33.383" v="4392" actId="1076"/>
          <ac:spMkLst>
            <pc:docMk/>
            <pc:sldMk cId="1220738476" sldId="903"/>
            <ac:spMk id="8" creationId="{D22E2B27-2D4E-48B4-BBCD-8ECAAB172A4B}"/>
          </ac:spMkLst>
        </pc:spChg>
        <pc:picChg chg="add mod">
          <ac:chgData name="Marcos" userId="ae5abd6d-98c3-48fe-802d-42271af45632" providerId="ADAL" clId="{58A44EDB-0359-49E0-9FBF-347133E09702}" dt="2021-06-22T18:51:31.353" v="4568" actId="14100"/>
          <ac:picMkLst>
            <pc:docMk/>
            <pc:sldMk cId="1220738476" sldId="903"/>
            <ac:picMk id="3" creationId="{C95CBAA9-0940-4A5A-A5EE-3A7450DBDFF0}"/>
          </ac:picMkLst>
        </pc:picChg>
      </pc:sldChg>
      <pc:sldChg chg="addSp delSp modSp add mod ord">
        <pc:chgData name="Marcos" userId="ae5abd6d-98c3-48fe-802d-42271af45632" providerId="ADAL" clId="{58A44EDB-0359-49E0-9FBF-347133E09702}" dt="2021-06-22T18:52:15.677" v="4572"/>
        <pc:sldMkLst>
          <pc:docMk/>
          <pc:sldMk cId="361881838" sldId="904"/>
        </pc:sldMkLst>
        <pc:spChg chg="del mod">
          <ac:chgData name="Marcos" userId="ae5abd6d-98c3-48fe-802d-42271af45632" providerId="ADAL" clId="{58A44EDB-0359-49E0-9FBF-347133E09702}" dt="2021-06-08T21:04:40.692" v="4402" actId="478"/>
          <ac:spMkLst>
            <pc:docMk/>
            <pc:sldMk cId="361881838" sldId="904"/>
            <ac:spMk id="4" creationId="{A046B195-C53B-4BA4-8EA5-56403D723A9E}"/>
          </ac:spMkLst>
        </pc:spChg>
        <pc:spChg chg="add mod">
          <ac:chgData name="Marcos" userId="ae5abd6d-98c3-48fe-802d-42271af45632" providerId="ADAL" clId="{58A44EDB-0359-49E0-9FBF-347133E09702}" dt="2021-06-08T21:04:09.122" v="4398" actId="255"/>
          <ac:spMkLst>
            <pc:docMk/>
            <pc:sldMk cId="361881838" sldId="904"/>
            <ac:spMk id="5" creationId="{D587CE7E-9550-4CC8-BC9A-9228EA0837AB}"/>
          </ac:spMkLst>
        </pc:spChg>
        <pc:spChg chg="add mod">
          <ac:chgData name="Marcos" userId="ae5abd6d-98c3-48fe-802d-42271af45632" providerId="ADAL" clId="{58A44EDB-0359-49E0-9FBF-347133E09702}" dt="2021-06-08T21:04:41.695" v="4403"/>
          <ac:spMkLst>
            <pc:docMk/>
            <pc:sldMk cId="361881838" sldId="904"/>
            <ac:spMk id="6" creationId="{7CCC613C-591B-426B-9D2A-617EF2D5351F}"/>
          </ac:spMkLst>
        </pc:spChg>
        <pc:spChg chg="add del mod">
          <ac:chgData name="Marcos" userId="ae5abd6d-98c3-48fe-802d-42271af45632" providerId="ADAL" clId="{58A44EDB-0359-49E0-9FBF-347133E09702}" dt="2021-06-08T21:04:44.732" v="4404" actId="478"/>
          <ac:spMkLst>
            <pc:docMk/>
            <pc:sldMk cId="361881838" sldId="904"/>
            <ac:spMk id="7" creationId="{0BC3F177-9D84-4687-954C-235115F7961B}"/>
          </ac:spMkLst>
        </pc:spChg>
        <pc:spChg chg="del mod">
          <ac:chgData name="Marcos" userId="ae5abd6d-98c3-48fe-802d-42271af45632" providerId="ADAL" clId="{58A44EDB-0359-49E0-9FBF-347133E09702}" dt="2021-06-08T21:04:40.692" v="4402" actId="478"/>
          <ac:spMkLst>
            <pc:docMk/>
            <pc:sldMk cId="361881838" sldId="904"/>
            <ac:spMk id="8" creationId="{D22E2B27-2D4E-48B4-BBCD-8ECAAB172A4B}"/>
          </ac:spMkLst>
        </pc:spChg>
      </pc:sldChg>
      <pc:sldChg chg="modSp add mod ord">
        <pc:chgData name="Marcos" userId="ae5abd6d-98c3-48fe-802d-42271af45632" providerId="ADAL" clId="{58A44EDB-0359-49E0-9FBF-347133E09702}" dt="2021-06-08T21:04:30.629" v="4401" actId="1076"/>
        <pc:sldMkLst>
          <pc:docMk/>
          <pc:sldMk cId="640235376" sldId="905"/>
        </pc:sldMkLst>
        <pc:spChg chg="mod">
          <ac:chgData name="Marcos" userId="ae5abd6d-98c3-48fe-802d-42271af45632" providerId="ADAL" clId="{58A44EDB-0359-49E0-9FBF-347133E09702}" dt="2021-06-08T21:04:30.629" v="4401" actId="1076"/>
          <ac:spMkLst>
            <pc:docMk/>
            <pc:sldMk cId="640235376" sldId="905"/>
            <ac:spMk id="4" creationId="{A046B195-C53B-4BA4-8EA5-56403D723A9E}"/>
          </ac:spMkLst>
        </pc:spChg>
        <pc:spChg chg="mod">
          <ac:chgData name="Marcos" userId="ae5abd6d-98c3-48fe-802d-42271af45632" providerId="ADAL" clId="{58A44EDB-0359-49E0-9FBF-347133E09702}" dt="2021-06-08T21:04:24.466" v="4400" actId="14100"/>
          <ac:spMkLst>
            <pc:docMk/>
            <pc:sldMk cId="640235376" sldId="905"/>
            <ac:spMk id="5" creationId="{D587CE7E-9550-4CC8-BC9A-9228EA0837AB}"/>
          </ac:spMkLst>
        </pc:spChg>
        <pc:spChg chg="mod">
          <ac:chgData name="Marcos" userId="ae5abd6d-98c3-48fe-802d-42271af45632" providerId="ADAL" clId="{58A44EDB-0359-49E0-9FBF-347133E09702}" dt="2021-06-08T21:03:39.682" v="4393" actId="1076"/>
          <ac:spMkLst>
            <pc:docMk/>
            <pc:sldMk cId="640235376" sldId="905"/>
            <ac:spMk id="8" creationId="{D22E2B27-2D4E-48B4-BBCD-8ECAAB172A4B}"/>
          </ac:spMkLst>
        </pc:spChg>
      </pc:sldChg>
      <pc:sldChg chg="addSp delSp modSp new mod">
        <pc:chgData name="Marcos" userId="ae5abd6d-98c3-48fe-802d-42271af45632" providerId="ADAL" clId="{58A44EDB-0359-49E0-9FBF-347133E09702}" dt="2021-06-08T21:04:52.747" v="4406" actId="14100"/>
        <pc:sldMkLst>
          <pc:docMk/>
          <pc:sldMk cId="862248740" sldId="906"/>
        </pc:sldMkLst>
        <pc:spChg chg="del">
          <ac:chgData name="Marcos" userId="ae5abd6d-98c3-48fe-802d-42271af45632" providerId="ADAL" clId="{58A44EDB-0359-49E0-9FBF-347133E09702}" dt="2021-06-06T21:55:14.837" v="2070" actId="478"/>
          <ac:spMkLst>
            <pc:docMk/>
            <pc:sldMk cId="862248740" sldId="906"/>
            <ac:spMk id="2" creationId="{2504BDD3-6DA4-46F3-81F7-FCCBD886C878}"/>
          </ac:spMkLst>
        </pc:spChg>
        <pc:spChg chg="add mod">
          <ac:chgData name="Marcos" userId="ae5abd6d-98c3-48fe-802d-42271af45632" providerId="ADAL" clId="{58A44EDB-0359-49E0-9FBF-347133E09702}" dt="2021-06-08T21:04:49.293" v="4405"/>
          <ac:spMkLst>
            <pc:docMk/>
            <pc:sldMk cId="862248740" sldId="906"/>
            <ac:spMk id="3" creationId="{4D97883C-F0F7-40C3-BE86-26E03C785EFF}"/>
          </ac:spMkLst>
        </pc:spChg>
        <pc:spChg chg="del">
          <ac:chgData name="Marcos" userId="ae5abd6d-98c3-48fe-802d-42271af45632" providerId="ADAL" clId="{58A44EDB-0359-49E0-9FBF-347133E09702}" dt="2021-06-06T21:55:14.837" v="2070" actId="478"/>
          <ac:spMkLst>
            <pc:docMk/>
            <pc:sldMk cId="862248740" sldId="906"/>
            <ac:spMk id="3" creationId="{DC2E8771-3B72-42AB-9F02-3B2448790972}"/>
          </ac:spMkLst>
        </pc:spChg>
        <pc:spChg chg="add mod">
          <ac:chgData name="Marcos" userId="ae5abd6d-98c3-48fe-802d-42271af45632" providerId="ADAL" clId="{58A44EDB-0359-49E0-9FBF-347133E09702}" dt="2021-06-08T21:04:49.293" v="4405"/>
          <ac:spMkLst>
            <pc:docMk/>
            <pc:sldMk cId="862248740" sldId="906"/>
            <ac:spMk id="4" creationId="{21DFC8F3-754D-48D0-A8D3-B53DF1BE6B6E}"/>
          </ac:spMkLst>
        </pc:spChg>
        <pc:picChg chg="add mod">
          <ac:chgData name="Marcos" userId="ae5abd6d-98c3-48fe-802d-42271af45632" providerId="ADAL" clId="{58A44EDB-0359-49E0-9FBF-347133E09702}" dt="2021-06-08T21:04:52.747" v="4406" actId="14100"/>
          <ac:picMkLst>
            <pc:docMk/>
            <pc:sldMk cId="862248740" sldId="906"/>
            <ac:picMk id="5" creationId="{8378A1A3-22C6-4B4D-B719-857FB259D775}"/>
          </ac:picMkLst>
        </pc:picChg>
      </pc:sldChg>
      <pc:sldChg chg="delSp add del mod">
        <pc:chgData name="Marcos" userId="ae5abd6d-98c3-48fe-802d-42271af45632" providerId="ADAL" clId="{58A44EDB-0359-49E0-9FBF-347133E09702}" dt="2021-06-08T22:12:36.307" v="4514" actId="47"/>
        <pc:sldMkLst>
          <pc:docMk/>
          <pc:sldMk cId="3096754798" sldId="907"/>
        </pc:sldMkLst>
        <pc:picChg chg="del">
          <ac:chgData name="Marcos" userId="ae5abd6d-98c3-48fe-802d-42271af45632" providerId="ADAL" clId="{58A44EDB-0359-49E0-9FBF-347133E09702}" dt="2021-06-06T23:35:24.278" v="2077" actId="478"/>
          <ac:picMkLst>
            <pc:docMk/>
            <pc:sldMk cId="3096754798" sldId="907"/>
            <ac:picMk id="5" creationId="{8378A1A3-22C6-4B4D-B719-857FB259D775}"/>
          </ac:picMkLst>
        </pc:picChg>
      </pc:sldChg>
      <pc:sldChg chg="add del">
        <pc:chgData name="Marcos" userId="ae5abd6d-98c3-48fe-802d-42271af45632" providerId="ADAL" clId="{58A44EDB-0359-49E0-9FBF-347133E09702}" dt="2021-06-08T18:12:30.304" v="3766" actId="47"/>
        <pc:sldMkLst>
          <pc:docMk/>
          <pc:sldMk cId="4106391275" sldId="908"/>
        </pc:sldMkLst>
      </pc:sldChg>
      <pc:sldChg chg="add del">
        <pc:chgData name="Marcos" userId="ae5abd6d-98c3-48fe-802d-42271af45632" providerId="ADAL" clId="{58A44EDB-0359-49E0-9FBF-347133E09702}" dt="2021-06-08T18:12:30.304" v="3766" actId="47"/>
        <pc:sldMkLst>
          <pc:docMk/>
          <pc:sldMk cId="3348041498" sldId="909"/>
        </pc:sldMkLst>
      </pc:sldChg>
      <pc:sldChg chg="addSp delSp modSp new mod setBg delDesignElem">
        <pc:chgData name="Marcos" userId="ae5abd6d-98c3-48fe-802d-42271af45632" providerId="ADAL" clId="{58A44EDB-0359-49E0-9FBF-347133E09702}" dt="2021-06-15T22:05:18.647" v="4533"/>
        <pc:sldMkLst>
          <pc:docMk/>
          <pc:sldMk cId="1160653388" sldId="910"/>
        </pc:sldMkLst>
        <pc:spChg chg="del mod">
          <ac:chgData name="Marcos" userId="ae5abd6d-98c3-48fe-802d-42271af45632" providerId="ADAL" clId="{58A44EDB-0359-49E0-9FBF-347133E09702}" dt="2021-06-08T17:35:57.420" v="2549" actId="478"/>
          <ac:spMkLst>
            <pc:docMk/>
            <pc:sldMk cId="1160653388" sldId="910"/>
            <ac:spMk id="2" creationId="{F9D2E758-05E9-4B9E-80D8-CCB546247892}"/>
          </ac:spMkLst>
        </pc:spChg>
        <pc:spChg chg="mod">
          <ac:chgData name="Marcos" userId="ae5abd6d-98c3-48fe-802d-42271af45632" providerId="ADAL" clId="{58A44EDB-0359-49E0-9FBF-347133E09702}" dt="2021-06-08T20:51:56.400" v="4308" actId="1076"/>
          <ac:spMkLst>
            <pc:docMk/>
            <pc:sldMk cId="1160653388" sldId="910"/>
            <ac:spMk id="3" creationId="{0D3EE0C1-41B1-420B-A1B5-06C17269D8C6}"/>
          </ac:spMkLst>
        </pc:spChg>
        <pc:spChg chg="add del mod">
          <ac:chgData name="Marcos" userId="ae5abd6d-98c3-48fe-802d-42271af45632" providerId="ADAL" clId="{58A44EDB-0359-49E0-9FBF-347133E09702}" dt="2021-06-08T20:01:23.877" v="4121"/>
          <ac:spMkLst>
            <pc:docMk/>
            <pc:sldMk cId="1160653388" sldId="910"/>
            <ac:spMk id="8" creationId="{4522B21E-B2B9-4C72-9A71-C87EFD137480}"/>
          </ac:spMkLst>
        </pc:spChg>
        <pc:spChg chg="add del">
          <ac:chgData name="Marcos" userId="ae5abd6d-98c3-48fe-802d-42271af45632" providerId="ADAL" clId="{58A44EDB-0359-49E0-9FBF-347133E09702}" dt="2021-06-08T17:35:48.975" v="2547" actId="26606"/>
          <ac:spMkLst>
            <pc:docMk/>
            <pc:sldMk cId="1160653388" sldId="910"/>
            <ac:spMk id="9" creationId="{C1DD1A8A-57D5-4A81-AD04-532B043C5611}"/>
          </ac:spMkLst>
        </pc:spChg>
        <pc:spChg chg="add del mod">
          <ac:chgData name="Marcos" userId="ae5abd6d-98c3-48fe-802d-42271af45632" providerId="ADAL" clId="{58A44EDB-0359-49E0-9FBF-347133E09702}" dt="2021-06-08T20:01:23.877" v="4121"/>
          <ac:spMkLst>
            <pc:docMk/>
            <pc:sldMk cId="1160653388" sldId="910"/>
            <ac:spMk id="10" creationId="{5EB7D2A2-F448-44D4-938C-DC84CBCB3B1E}"/>
          </ac:spMkLst>
        </pc:spChg>
        <pc:spChg chg="add del">
          <ac:chgData name="Marcos" userId="ae5abd6d-98c3-48fe-802d-42271af45632" providerId="ADAL" clId="{58A44EDB-0359-49E0-9FBF-347133E09702}" dt="2021-06-08T17:35:48.975" v="2547" actId="26606"/>
          <ac:spMkLst>
            <pc:docMk/>
            <pc:sldMk cId="1160653388" sldId="910"/>
            <ac:spMk id="11" creationId="{007891EC-4501-44ED-A8C8-B11B6DB767AB}"/>
          </ac:spMkLst>
        </pc:spChg>
        <pc:spChg chg="add del mod">
          <ac:chgData name="Marcos" userId="ae5abd6d-98c3-48fe-802d-42271af45632" providerId="ADAL" clId="{58A44EDB-0359-49E0-9FBF-347133E09702}" dt="2021-06-08T20:01:23.877" v="4121"/>
          <ac:spMkLst>
            <pc:docMk/>
            <pc:sldMk cId="1160653388" sldId="910"/>
            <ac:spMk id="12" creationId="{871AEA07-1E14-44B4-8E55-64EF049CD66F}"/>
          </ac:spMkLst>
        </pc:spChg>
        <pc:picChg chg="add del">
          <ac:chgData name="Marcos" userId="ae5abd6d-98c3-48fe-802d-42271af45632" providerId="ADAL" clId="{58A44EDB-0359-49E0-9FBF-347133E09702}" dt="2021-06-08T17:35:48.975" v="2547" actId="26606"/>
          <ac:picMkLst>
            <pc:docMk/>
            <pc:sldMk cId="1160653388" sldId="910"/>
            <ac:picMk id="5" creationId="{0E02FBD3-E4EB-4A70-9A70-8C60A3109A89}"/>
          </ac:picMkLst>
        </pc:picChg>
        <pc:picChg chg="add mod">
          <ac:chgData name="Marcos" userId="ae5abd6d-98c3-48fe-802d-42271af45632" providerId="ADAL" clId="{58A44EDB-0359-49E0-9FBF-347133E09702}" dt="2021-06-08T20:01:23.877" v="4121"/>
          <ac:picMkLst>
            <pc:docMk/>
            <pc:sldMk cId="1160653388" sldId="910"/>
            <ac:picMk id="6" creationId="{8EB3D5FD-582E-4D1D-A195-8294E3203DB5}"/>
          </ac:picMkLst>
        </pc:picChg>
        <pc:cxnChg chg="add del mod">
          <ac:chgData name="Marcos" userId="ae5abd6d-98c3-48fe-802d-42271af45632" providerId="ADAL" clId="{58A44EDB-0359-49E0-9FBF-347133E09702}" dt="2021-06-08T20:01:23.877" v="4121"/>
          <ac:cxnSpMkLst>
            <pc:docMk/>
            <pc:sldMk cId="1160653388" sldId="910"/>
            <ac:cxnSpMk id="14" creationId="{F7C8EA93-3210-4C62-99E9-153C275E3A87}"/>
          </ac:cxnSpMkLst>
        </pc:cxnChg>
      </pc:sldChg>
      <pc:sldChg chg="addSp delSp modSp new mod ord">
        <pc:chgData name="Marcos" userId="ae5abd6d-98c3-48fe-802d-42271af45632" providerId="ADAL" clId="{58A44EDB-0359-49E0-9FBF-347133E09702}" dt="2021-06-08T20:53:54.368" v="4323"/>
        <pc:sldMkLst>
          <pc:docMk/>
          <pc:sldMk cId="3322633095" sldId="911"/>
        </pc:sldMkLst>
        <pc:spChg chg="del">
          <ac:chgData name="Marcos" userId="ae5abd6d-98c3-48fe-802d-42271af45632" providerId="ADAL" clId="{58A44EDB-0359-49E0-9FBF-347133E09702}" dt="2021-06-08T17:36:47.584" v="2562" actId="478"/>
          <ac:spMkLst>
            <pc:docMk/>
            <pc:sldMk cId="3322633095" sldId="911"/>
            <ac:spMk id="2" creationId="{714A66C1-C77E-4473-9C10-7676B7AA1861}"/>
          </ac:spMkLst>
        </pc:spChg>
        <pc:spChg chg="del">
          <ac:chgData name="Marcos" userId="ae5abd6d-98c3-48fe-802d-42271af45632" providerId="ADAL" clId="{58A44EDB-0359-49E0-9FBF-347133E09702}" dt="2021-06-08T17:36:47.584" v="2562" actId="478"/>
          <ac:spMkLst>
            <pc:docMk/>
            <pc:sldMk cId="3322633095" sldId="911"/>
            <ac:spMk id="3" creationId="{85DC7604-40F1-4FDC-B56C-F8D2F232CB9C}"/>
          </ac:spMkLst>
        </pc:spChg>
        <pc:spChg chg="add mod">
          <ac:chgData name="Marcos" userId="ae5abd6d-98c3-48fe-802d-42271af45632" providerId="ADAL" clId="{58A44EDB-0359-49E0-9FBF-347133E09702}" dt="2021-06-08T20:50:36.325" v="4306" actId="1076"/>
          <ac:spMkLst>
            <pc:docMk/>
            <pc:sldMk cId="3322633095" sldId="911"/>
            <ac:spMk id="5" creationId="{D54D919D-A3D1-45FF-91B8-FB062F5C1CE3}"/>
          </ac:spMkLst>
        </pc:spChg>
        <pc:spChg chg="add mod">
          <ac:chgData name="Marcos" userId="ae5abd6d-98c3-48fe-802d-42271af45632" providerId="ADAL" clId="{58A44EDB-0359-49E0-9FBF-347133E09702}" dt="2021-06-08T20:52:00.820" v="4309"/>
          <ac:spMkLst>
            <pc:docMk/>
            <pc:sldMk cId="3322633095" sldId="911"/>
            <ac:spMk id="8" creationId="{7C0DDB8F-BF20-4DD3-9931-400D2AD2A275}"/>
          </ac:spMkLst>
        </pc:spChg>
        <pc:cxnChg chg="add del">
          <ac:chgData name="Marcos" userId="ae5abd6d-98c3-48fe-802d-42271af45632" providerId="ADAL" clId="{58A44EDB-0359-49E0-9FBF-347133E09702}" dt="2021-06-08T17:38:43.252" v="2575" actId="11529"/>
          <ac:cxnSpMkLst>
            <pc:docMk/>
            <pc:sldMk cId="3322633095" sldId="911"/>
            <ac:cxnSpMk id="7" creationId="{3CED2EE0-3E11-4494-B093-171A6665F0D5}"/>
          </ac:cxnSpMkLst>
        </pc:cxnChg>
      </pc:sldChg>
      <pc:sldChg chg="addSp delSp modSp new mod">
        <pc:chgData name="Marcos" userId="ae5abd6d-98c3-48fe-802d-42271af45632" providerId="ADAL" clId="{58A44EDB-0359-49E0-9FBF-347133E09702}" dt="2021-06-08T20:58:42.619" v="4354" actId="14100"/>
        <pc:sldMkLst>
          <pc:docMk/>
          <pc:sldMk cId="4106194025" sldId="912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4106194025" sldId="912"/>
            <ac:spMk id="2" creationId="{D818F702-E15C-42A0-9D73-E0360ADACB60}"/>
          </ac:spMkLst>
        </pc:spChg>
        <pc:spChg chg="del">
          <ac:chgData name="Marcos" userId="ae5abd6d-98c3-48fe-802d-42271af45632" providerId="ADAL" clId="{58A44EDB-0359-49E0-9FBF-347133E09702}" dt="2021-06-08T17:40:29.592" v="2619" actId="478"/>
          <ac:spMkLst>
            <pc:docMk/>
            <pc:sldMk cId="4106194025" sldId="912"/>
            <ac:spMk id="3" creationId="{1D535E19-E891-4F5A-BB64-E86A2771361B}"/>
          </ac:spMkLst>
        </pc:spChg>
        <pc:spChg chg="add mod">
          <ac:chgData name="Marcos" userId="ae5abd6d-98c3-48fe-802d-42271af45632" providerId="ADAL" clId="{58A44EDB-0359-49E0-9FBF-347133E09702}" dt="2021-06-08T20:58:42.619" v="4354" actId="14100"/>
          <ac:spMkLst>
            <pc:docMk/>
            <pc:sldMk cId="4106194025" sldId="912"/>
            <ac:spMk id="5" creationId="{042354DC-8F9E-4FD4-AD0E-1D0EB53C0706}"/>
          </ac:spMkLst>
        </pc:spChg>
      </pc:sldChg>
      <pc:sldChg chg="addSp delSp modSp new mod">
        <pc:chgData name="Marcos" userId="ae5abd6d-98c3-48fe-802d-42271af45632" providerId="ADAL" clId="{58A44EDB-0359-49E0-9FBF-347133E09702}" dt="2021-06-08T20:01:23.877" v="4121"/>
        <pc:sldMkLst>
          <pc:docMk/>
          <pc:sldMk cId="907936225" sldId="913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907936225" sldId="913"/>
            <ac:spMk id="2" creationId="{2DDB6198-1B7D-48B3-9292-9A3818570ACE}"/>
          </ac:spMkLst>
        </pc:spChg>
        <pc:spChg chg="del">
          <ac:chgData name="Marcos" userId="ae5abd6d-98c3-48fe-802d-42271af45632" providerId="ADAL" clId="{58A44EDB-0359-49E0-9FBF-347133E09702}" dt="2021-06-08T18:21:54.349" v="3824" actId="478"/>
          <ac:spMkLst>
            <pc:docMk/>
            <pc:sldMk cId="907936225" sldId="913"/>
            <ac:spMk id="3" creationId="{6CFC8BBC-AE3B-455B-8CFA-A45B3A69FE02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907936225" sldId="913"/>
            <ac:spMk id="4" creationId="{DE87F15E-46BF-41EB-8335-A5457FE89BB4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907936225" sldId="913"/>
            <ac:spMk id="5" creationId="{2315C917-20BA-4B9B-B450-292AD003CABA}"/>
          </ac:spMkLst>
        </pc:spChg>
      </pc:sldChg>
      <pc:sldChg chg="delSp new del mod">
        <pc:chgData name="Marcos" userId="ae5abd6d-98c3-48fe-802d-42271af45632" providerId="ADAL" clId="{58A44EDB-0359-49E0-9FBF-347133E09702}" dt="2021-06-08T18:01:19.657" v="3724" actId="47"/>
        <pc:sldMkLst>
          <pc:docMk/>
          <pc:sldMk cId="2285901332" sldId="913"/>
        </pc:sldMkLst>
        <pc:spChg chg="del">
          <ac:chgData name="Marcos" userId="ae5abd6d-98c3-48fe-802d-42271af45632" providerId="ADAL" clId="{58A44EDB-0359-49E0-9FBF-347133E09702}" dt="2021-06-08T17:58:05.434" v="3702" actId="478"/>
          <ac:spMkLst>
            <pc:docMk/>
            <pc:sldMk cId="2285901332" sldId="913"/>
            <ac:spMk id="2" creationId="{3E8F0F27-7E24-4FD3-BAA3-4508FFC66FBD}"/>
          </ac:spMkLst>
        </pc:spChg>
        <pc:spChg chg="del">
          <ac:chgData name="Marcos" userId="ae5abd6d-98c3-48fe-802d-42271af45632" providerId="ADAL" clId="{58A44EDB-0359-49E0-9FBF-347133E09702}" dt="2021-06-08T17:58:05.434" v="3702" actId="478"/>
          <ac:spMkLst>
            <pc:docMk/>
            <pc:sldMk cId="2285901332" sldId="913"/>
            <ac:spMk id="3" creationId="{DD99B62A-D7FB-431E-B885-86CC12597741}"/>
          </ac:spMkLst>
        </pc:spChg>
      </pc:sldChg>
      <pc:sldChg chg="addSp delSp modSp new mod">
        <pc:chgData name="Marcos" userId="ae5abd6d-98c3-48fe-802d-42271af45632" providerId="ADAL" clId="{58A44EDB-0359-49E0-9FBF-347133E09702}" dt="2021-06-08T20:52:50.612" v="4316" actId="478"/>
        <pc:sldMkLst>
          <pc:docMk/>
          <pc:sldMk cId="2677008809" sldId="914"/>
        </pc:sldMkLst>
        <pc:spChg chg="del">
          <ac:chgData name="Marcos" userId="ae5abd6d-98c3-48fe-802d-42271af45632" providerId="ADAL" clId="{58A44EDB-0359-49E0-9FBF-347133E09702}" dt="2021-06-08T18:23:15.824" v="3888" actId="478"/>
          <ac:spMkLst>
            <pc:docMk/>
            <pc:sldMk cId="2677008809" sldId="914"/>
            <ac:spMk id="2" creationId="{0E5FEA0A-A9F7-4C2A-925B-CA6F44D2E304}"/>
          </ac:spMkLst>
        </pc:spChg>
        <pc:spChg chg="del">
          <ac:chgData name="Marcos" userId="ae5abd6d-98c3-48fe-802d-42271af45632" providerId="ADAL" clId="{58A44EDB-0359-49E0-9FBF-347133E09702}" dt="2021-06-08T18:23:15.824" v="3888" actId="478"/>
          <ac:spMkLst>
            <pc:docMk/>
            <pc:sldMk cId="2677008809" sldId="914"/>
            <ac:spMk id="3" creationId="{270231B2-471F-4909-BE3B-775698272EC1}"/>
          </ac:spMkLst>
        </pc:spChg>
        <pc:spChg chg="add del mod">
          <ac:chgData name="Marcos" userId="ae5abd6d-98c3-48fe-802d-42271af45632" providerId="ADAL" clId="{58A44EDB-0359-49E0-9FBF-347133E09702}" dt="2021-06-08T18:23:21.032" v="3890"/>
          <ac:spMkLst>
            <pc:docMk/>
            <pc:sldMk cId="2677008809" sldId="914"/>
            <ac:spMk id="4" creationId="{71A779B8-C32D-4F61-8578-F9C795223E4D}"/>
          </ac:spMkLst>
        </pc:spChg>
        <pc:spChg chg="add del mod">
          <ac:chgData name="Marcos" userId="ae5abd6d-98c3-48fe-802d-42271af45632" providerId="ADAL" clId="{58A44EDB-0359-49E0-9FBF-347133E09702}" dt="2021-06-08T18:23:21.032" v="3890"/>
          <ac:spMkLst>
            <pc:docMk/>
            <pc:sldMk cId="2677008809" sldId="914"/>
            <ac:spMk id="5" creationId="{E6AE28A0-D352-4F4D-B539-0F02682905B2}"/>
          </ac:spMkLst>
        </pc:spChg>
        <pc:spChg chg="add mod">
          <ac:chgData name="Marcos" userId="ae5abd6d-98c3-48fe-802d-42271af45632" providerId="ADAL" clId="{58A44EDB-0359-49E0-9FBF-347133E09702}" dt="2021-06-08T20:52:20.860" v="4315" actId="1076"/>
          <ac:spMkLst>
            <pc:docMk/>
            <pc:sldMk cId="2677008809" sldId="914"/>
            <ac:spMk id="7" creationId="{F5B90B72-E1D5-4127-A5AF-FED0197CC3CE}"/>
          </ac:spMkLst>
        </pc:spChg>
        <pc:spChg chg="add del mod">
          <ac:chgData name="Marcos" userId="ae5abd6d-98c3-48fe-802d-42271af45632" providerId="ADAL" clId="{58A44EDB-0359-49E0-9FBF-347133E09702}" dt="2021-06-08T20:52:12.493" v="4311" actId="478"/>
          <ac:spMkLst>
            <pc:docMk/>
            <pc:sldMk cId="2677008809" sldId="914"/>
            <ac:spMk id="8" creationId="{30F9EE61-C44B-4D68-BB49-D43124007ACB}"/>
          </ac:spMkLst>
        </pc:spChg>
        <pc:spChg chg="add del mod">
          <ac:chgData name="Marcos" userId="ae5abd6d-98c3-48fe-802d-42271af45632" providerId="ADAL" clId="{58A44EDB-0359-49E0-9FBF-347133E09702}" dt="2021-06-08T20:52:50.612" v="4316" actId="478"/>
          <ac:spMkLst>
            <pc:docMk/>
            <pc:sldMk cId="2677008809" sldId="914"/>
            <ac:spMk id="10" creationId="{3104898B-C3B4-44FF-9DF6-FFB8DEAACC41}"/>
          </ac:spMkLst>
        </pc:spChg>
        <pc:spChg chg="add mod">
          <ac:chgData name="Marcos" userId="ae5abd6d-98c3-48fe-802d-42271af45632" providerId="ADAL" clId="{58A44EDB-0359-49E0-9FBF-347133E09702}" dt="2021-06-08T20:52:13.428" v="4312"/>
          <ac:spMkLst>
            <pc:docMk/>
            <pc:sldMk cId="2677008809" sldId="914"/>
            <ac:spMk id="11" creationId="{01D42648-99EE-4F25-8427-F9C7100722EF}"/>
          </ac:spMkLst>
        </pc:spChg>
      </pc:sldChg>
      <pc:sldChg chg="addSp delSp modSp new mod">
        <pc:chgData name="Marcos" userId="ae5abd6d-98c3-48fe-802d-42271af45632" providerId="ADAL" clId="{58A44EDB-0359-49E0-9FBF-347133E09702}" dt="2021-06-08T21:44:52.201" v="4498" actId="1076"/>
        <pc:sldMkLst>
          <pc:docMk/>
          <pc:sldMk cId="702812633" sldId="915"/>
        </pc:sldMkLst>
        <pc:spChg chg="del">
          <ac:chgData name="Marcos" userId="ae5abd6d-98c3-48fe-802d-42271af45632" providerId="ADAL" clId="{58A44EDB-0359-49E0-9FBF-347133E09702}" dt="2021-06-08T18:26:08.457" v="3947" actId="478"/>
          <ac:spMkLst>
            <pc:docMk/>
            <pc:sldMk cId="702812633" sldId="915"/>
            <ac:spMk id="2" creationId="{A0AF724C-B2EA-4102-A0B4-2EE661D29A0B}"/>
          </ac:spMkLst>
        </pc:spChg>
        <pc:spChg chg="del">
          <ac:chgData name="Marcos" userId="ae5abd6d-98c3-48fe-802d-42271af45632" providerId="ADAL" clId="{58A44EDB-0359-49E0-9FBF-347133E09702}" dt="2021-06-08T18:26:10.073" v="3948" actId="478"/>
          <ac:spMkLst>
            <pc:docMk/>
            <pc:sldMk cId="702812633" sldId="915"/>
            <ac:spMk id="3" creationId="{AB458EB5-8734-4D39-BAE3-56C0FF497574}"/>
          </ac:spMkLst>
        </pc:spChg>
        <pc:spChg chg="add mod">
          <ac:chgData name="Marcos" userId="ae5abd6d-98c3-48fe-802d-42271af45632" providerId="ADAL" clId="{58A44EDB-0359-49E0-9FBF-347133E09702}" dt="2021-06-08T21:44:45.340" v="4495" actId="1076"/>
          <ac:spMkLst>
            <pc:docMk/>
            <pc:sldMk cId="702812633" sldId="915"/>
            <ac:spMk id="5" creationId="{50978A96-1E6A-478D-8E0F-9319EBE155F7}"/>
          </ac:spMkLst>
        </pc:spChg>
        <pc:spChg chg="add mod">
          <ac:chgData name="Marcos" userId="ae5abd6d-98c3-48fe-802d-42271af45632" providerId="ADAL" clId="{58A44EDB-0359-49E0-9FBF-347133E09702}" dt="2021-06-08T21:44:47.925" v="4496" actId="1076"/>
          <ac:spMkLst>
            <pc:docMk/>
            <pc:sldMk cId="702812633" sldId="915"/>
            <ac:spMk id="7" creationId="{B8F2766D-592F-49BE-9EFF-5E016808EF8F}"/>
          </ac:spMkLst>
        </pc:spChg>
        <pc:picChg chg="add mod ord">
          <ac:chgData name="Marcos" userId="ae5abd6d-98c3-48fe-802d-42271af45632" providerId="ADAL" clId="{58A44EDB-0359-49E0-9FBF-347133E09702}" dt="2021-06-08T21:44:52.201" v="4498" actId="1076"/>
          <ac:picMkLst>
            <pc:docMk/>
            <pc:sldMk cId="702812633" sldId="915"/>
            <ac:picMk id="9" creationId="{FEDFA4D6-1209-411B-A397-750B3A4E575C}"/>
          </ac:picMkLst>
        </pc:picChg>
      </pc:sldChg>
      <pc:sldChg chg="modSp add del">
        <pc:chgData name="Marcos" userId="ae5abd6d-98c3-48fe-802d-42271af45632" providerId="ADAL" clId="{58A44EDB-0359-49E0-9FBF-347133E09702}" dt="2021-06-15T22:05:53.793" v="4536" actId="47"/>
        <pc:sldMkLst>
          <pc:docMk/>
          <pc:sldMk cId="3024554138" sldId="916"/>
        </pc:sld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24554138" sldId="916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k cId="3024554138" sldId="916"/>
            <ac:spMk id="3" creationId="{00000000-0000-0000-0000-000000000000}"/>
          </ac:spMkLst>
        </pc:spChg>
      </pc:sldChg>
      <pc:sldChg chg="addSp delSp modSp new mod">
        <pc:chgData name="Marcos" userId="ae5abd6d-98c3-48fe-802d-42271af45632" providerId="ADAL" clId="{58A44EDB-0359-49E0-9FBF-347133E09702}" dt="2021-06-08T20:03:43.895" v="4171" actId="1076"/>
        <pc:sldMkLst>
          <pc:docMk/>
          <pc:sldMk cId="837254228" sldId="917"/>
        </pc:sldMkLst>
        <pc:spChg chg="del">
          <ac:chgData name="Marcos" userId="ae5abd6d-98c3-48fe-802d-42271af45632" providerId="ADAL" clId="{58A44EDB-0359-49E0-9FBF-347133E09702}" dt="2021-06-08T19:57:42.408" v="4051" actId="478"/>
          <ac:spMkLst>
            <pc:docMk/>
            <pc:sldMk cId="837254228" sldId="917"/>
            <ac:spMk id="2" creationId="{56DF7203-0C51-421E-97F7-BD67698401B4}"/>
          </ac:spMkLst>
        </pc:spChg>
        <pc:spChg chg="add mod">
          <ac:chgData name="Marcos" userId="ae5abd6d-98c3-48fe-802d-42271af45632" providerId="ADAL" clId="{58A44EDB-0359-49E0-9FBF-347133E09702}" dt="2021-06-08T20:01:23.877" v="4121"/>
          <ac:spMkLst>
            <pc:docMk/>
            <pc:sldMk cId="837254228" sldId="917"/>
            <ac:spMk id="5" creationId="{EEB89DB3-E9B1-4C1B-B2E3-E8631576CFB9}"/>
          </ac:spMkLst>
        </pc:spChg>
        <pc:spChg chg="add mod">
          <ac:chgData name="Marcos" userId="ae5abd6d-98c3-48fe-802d-42271af45632" providerId="ADAL" clId="{58A44EDB-0359-49E0-9FBF-347133E09702}" dt="2021-06-08T20:03:43.895" v="4171" actId="1076"/>
          <ac:spMkLst>
            <pc:docMk/>
            <pc:sldMk cId="837254228" sldId="917"/>
            <ac:spMk id="7" creationId="{96E38B61-BA29-496C-A91C-A7D31899DDBD}"/>
          </ac:spMkLst>
        </pc:spChg>
        <pc:picChg chg="add mod">
          <ac:chgData name="Marcos" userId="ae5abd6d-98c3-48fe-802d-42271af45632" providerId="ADAL" clId="{58A44EDB-0359-49E0-9FBF-347133E09702}" dt="2021-06-08T20:03:34.815" v="4169" actId="1076"/>
          <ac:picMkLst>
            <pc:docMk/>
            <pc:sldMk cId="837254228" sldId="917"/>
            <ac:picMk id="4" creationId="{4CCEDD7C-1510-43DD-A3A3-999913BA56B9}"/>
          </ac:picMkLst>
        </pc:picChg>
      </pc:sldChg>
      <pc:sldChg chg="addSp delSp modSp new mod">
        <pc:chgData name="Marcos" userId="ae5abd6d-98c3-48fe-802d-42271af45632" providerId="ADAL" clId="{58A44EDB-0359-49E0-9FBF-347133E09702}" dt="2021-06-08T20:03:49.990" v="4173" actId="1076"/>
        <pc:sldMkLst>
          <pc:docMk/>
          <pc:sldMk cId="100343281" sldId="918"/>
        </pc:sldMkLst>
        <pc:spChg chg="del">
          <ac:chgData name="Marcos" userId="ae5abd6d-98c3-48fe-802d-42271af45632" providerId="ADAL" clId="{58A44EDB-0359-49E0-9FBF-347133E09702}" dt="2021-06-08T19:57:55.911" v="4054" actId="478"/>
          <ac:spMkLst>
            <pc:docMk/>
            <pc:sldMk cId="100343281" sldId="918"/>
            <ac:spMk id="2" creationId="{151A19C6-B01E-4CDA-892B-7A17BE91572E}"/>
          </ac:spMkLst>
        </pc:spChg>
        <pc:spChg chg="add mod">
          <ac:chgData name="Marcos" userId="ae5abd6d-98c3-48fe-802d-42271af45632" providerId="ADAL" clId="{58A44EDB-0359-49E0-9FBF-347133E09702}" dt="2021-06-08T20:03:48.735" v="4172" actId="1076"/>
          <ac:spMkLst>
            <pc:docMk/>
            <pc:sldMk cId="100343281" sldId="918"/>
            <ac:spMk id="5" creationId="{6DD76546-A760-4FBF-812C-C47E8EA07C22}"/>
          </ac:spMkLst>
        </pc:spChg>
        <pc:picChg chg="add mod">
          <ac:chgData name="Marcos" userId="ae5abd6d-98c3-48fe-802d-42271af45632" providerId="ADAL" clId="{58A44EDB-0359-49E0-9FBF-347133E09702}" dt="2021-06-08T20:03:49.990" v="4173" actId="1076"/>
          <ac:picMkLst>
            <pc:docMk/>
            <pc:sldMk cId="100343281" sldId="918"/>
            <ac:picMk id="4" creationId="{C7A0D7DF-8483-4B8D-8C25-C5B9C7532AAC}"/>
          </ac:picMkLst>
        </pc:picChg>
      </pc:sldChg>
      <pc:sldChg chg="addSp delSp modSp new mod">
        <pc:chgData name="Marcos" userId="ae5abd6d-98c3-48fe-802d-42271af45632" providerId="ADAL" clId="{58A44EDB-0359-49E0-9FBF-347133E09702}" dt="2021-06-08T20:04:19.902" v="4177" actId="1076"/>
        <pc:sldMkLst>
          <pc:docMk/>
          <pc:sldMk cId="2223113907" sldId="919"/>
        </pc:sldMkLst>
        <pc:spChg chg="del">
          <ac:chgData name="Marcos" userId="ae5abd6d-98c3-48fe-802d-42271af45632" providerId="ADAL" clId="{58A44EDB-0359-49E0-9FBF-347133E09702}" dt="2021-06-08T19:58:14.121" v="4059" actId="478"/>
          <ac:spMkLst>
            <pc:docMk/>
            <pc:sldMk cId="2223113907" sldId="919"/>
            <ac:spMk id="2" creationId="{1DF7F7A7-B49A-442C-826D-2CBACD6D3693}"/>
          </ac:spMkLst>
        </pc:spChg>
        <pc:spChg chg="add mod">
          <ac:chgData name="Marcos" userId="ae5abd6d-98c3-48fe-802d-42271af45632" providerId="ADAL" clId="{58A44EDB-0359-49E0-9FBF-347133E09702}" dt="2021-06-08T20:04:19.902" v="4177" actId="1076"/>
          <ac:spMkLst>
            <pc:docMk/>
            <pc:sldMk cId="2223113907" sldId="919"/>
            <ac:spMk id="5" creationId="{CB8D5EC3-1853-4502-B6F6-FF88AD3CA61E}"/>
          </ac:spMkLst>
        </pc:spChg>
        <pc:picChg chg="add mod">
          <ac:chgData name="Marcos" userId="ae5abd6d-98c3-48fe-802d-42271af45632" providerId="ADAL" clId="{58A44EDB-0359-49E0-9FBF-347133E09702}" dt="2021-06-08T20:04:17.221" v="4176" actId="14100"/>
          <ac:picMkLst>
            <pc:docMk/>
            <pc:sldMk cId="2223113907" sldId="919"/>
            <ac:picMk id="4" creationId="{E3F8EC33-96FF-4219-952A-6ED0EDD038E7}"/>
          </ac:picMkLst>
        </pc:picChg>
      </pc:sldChg>
      <pc:sldChg chg="addSp delSp modSp new mod ord setBg">
        <pc:chgData name="Marcos" userId="ae5abd6d-98c3-48fe-802d-42271af45632" providerId="ADAL" clId="{58A44EDB-0359-49E0-9FBF-347133E09702}" dt="2021-06-08T20:53:44.916" v="4321"/>
        <pc:sldMkLst>
          <pc:docMk/>
          <pc:sldMk cId="639397776" sldId="920"/>
        </pc:sldMkLst>
        <pc:spChg chg="del">
          <ac:chgData name="Marcos" userId="ae5abd6d-98c3-48fe-802d-42271af45632" providerId="ADAL" clId="{58A44EDB-0359-49E0-9FBF-347133E09702}" dt="2021-06-08T20:05:07.573" v="4183" actId="478"/>
          <ac:spMkLst>
            <pc:docMk/>
            <pc:sldMk cId="639397776" sldId="920"/>
            <ac:spMk id="2" creationId="{80767A72-568D-4E12-B391-0DFD7116C202}"/>
          </ac:spMkLst>
        </pc:spChg>
        <pc:spChg chg="add mod">
          <ac:chgData name="Marcos" userId="ae5abd6d-98c3-48fe-802d-42271af45632" providerId="ADAL" clId="{58A44EDB-0359-49E0-9FBF-347133E09702}" dt="2021-06-08T20:06:36.672" v="4283" actId="14100"/>
          <ac:spMkLst>
            <pc:docMk/>
            <pc:sldMk cId="639397776" sldId="920"/>
            <ac:spMk id="5" creationId="{0AC691CD-22BA-4CA3-86C4-BC7E1F074EF2}"/>
          </ac:spMkLst>
        </pc:spChg>
        <pc:picChg chg="add mod">
          <ac:chgData name="Marcos" userId="ae5abd6d-98c3-48fe-802d-42271af45632" providerId="ADAL" clId="{58A44EDB-0359-49E0-9FBF-347133E09702}" dt="2021-06-08T20:05:45.774" v="4192" actId="1076"/>
          <ac:picMkLst>
            <pc:docMk/>
            <pc:sldMk cId="639397776" sldId="920"/>
            <ac:picMk id="4" creationId="{8F635300-3FFF-44CD-88AC-C8A068FDBECE}"/>
          </ac:picMkLst>
        </pc:picChg>
      </pc:sldChg>
      <pc:sldChg chg="addSp modSp add mod ord">
        <pc:chgData name="Marcos" userId="ae5abd6d-98c3-48fe-802d-42271af45632" providerId="ADAL" clId="{58A44EDB-0359-49E0-9FBF-347133E09702}" dt="2021-06-08T20:53:44.916" v="4321"/>
        <pc:sldMkLst>
          <pc:docMk/>
          <pc:sldMk cId="3888509587" sldId="921"/>
        </pc:sldMkLst>
        <pc:spChg chg="add mod">
          <ac:chgData name="Marcos" userId="ae5abd6d-98c3-48fe-802d-42271af45632" providerId="ADAL" clId="{58A44EDB-0359-49E0-9FBF-347133E09702}" dt="2021-06-08T20:07:34.644" v="4291" actId="1076"/>
          <ac:spMkLst>
            <pc:docMk/>
            <pc:sldMk cId="3888509587" sldId="921"/>
            <ac:spMk id="4" creationId="{D2081471-D8D9-4A58-9DB6-77FEEEC1CBEC}"/>
          </ac:spMkLst>
        </pc:spChg>
        <pc:picChg chg="add mod">
          <ac:chgData name="Marcos" userId="ae5abd6d-98c3-48fe-802d-42271af45632" providerId="ADAL" clId="{58A44EDB-0359-49E0-9FBF-347133E09702}" dt="2021-06-08T20:07:24.024" v="4289" actId="1076"/>
          <ac:picMkLst>
            <pc:docMk/>
            <pc:sldMk cId="3888509587" sldId="921"/>
            <ac:picMk id="3" creationId="{8EEF530E-32D5-4A9C-8A8E-3D3DC068EE41}"/>
          </ac:picMkLst>
        </pc:picChg>
      </pc:sldChg>
      <pc:sldChg chg="addSp modSp add mod ord">
        <pc:chgData name="Marcos" userId="ae5abd6d-98c3-48fe-802d-42271af45632" providerId="ADAL" clId="{58A44EDB-0359-49E0-9FBF-347133E09702}" dt="2021-06-08T20:56:04.425" v="4344" actId="1076"/>
        <pc:sldMkLst>
          <pc:docMk/>
          <pc:sldMk cId="29979076" sldId="922"/>
        </pc:sldMkLst>
        <pc:picChg chg="add mod">
          <ac:chgData name="Marcos" userId="ae5abd6d-98c3-48fe-802d-42271af45632" providerId="ADAL" clId="{58A44EDB-0359-49E0-9FBF-347133E09702}" dt="2021-06-08T20:56:04.425" v="4344" actId="1076"/>
          <ac:picMkLst>
            <pc:docMk/>
            <pc:sldMk cId="29979076" sldId="922"/>
            <ac:picMk id="3" creationId="{F43433E2-16E2-4533-8CAB-A0F19DF1F61E}"/>
          </ac:picMkLst>
        </pc:picChg>
      </pc:sldChg>
      <pc:sldChg chg="addSp modSp add mod ord replId">
        <pc:chgData name="Marcos" userId="ae5abd6d-98c3-48fe-802d-42271af45632" providerId="ADAL" clId="{58A44EDB-0359-49E0-9FBF-347133E09702}" dt="2021-06-08T20:55:04.862" v="4332"/>
        <pc:sldMkLst>
          <pc:docMk/>
          <pc:sldMk cId="1614092157" sldId="923"/>
        </pc:sldMkLst>
        <pc:picChg chg="add mod">
          <ac:chgData name="Marcos" userId="ae5abd6d-98c3-48fe-802d-42271af45632" providerId="ADAL" clId="{58A44EDB-0359-49E0-9FBF-347133E09702}" dt="2021-06-08T20:54:55.769" v="4328" actId="1076"/>
          <ac:picMkLst>
            <pc:docMk/>
            <pc:sldMk cId="1614092157" sldId="923"/>
            <ac:picMk id="3" creationId="{C6680512-C99F-4B97-927A-71A221884689}"/>
          </ac:picMkLst>
        </pc:picChg>
      </pc:sldChg>
      <pc:sldChg chg="add">
        <pc:chgData name="Marcos" userId="ae5abd6d-98c3-48fe-802d-42271af45632" providerId="ADAL" clId="{58A44EDB-0359-49E0-9FBF-347133E09702}" dt="2021-06-08T21:47:00.912" v="4499" actId="2890"/>
        <pc:sldMkLst>
          <pc:docMk/>
          <pc:sldMk cId="2030457369" sldId="924"/>
        </pc:sldMkLst>
      </pc:sldChg>
      <pc:sldChg chg="add">
        <pc:chgData name="Marcos" userId="ae5abd6d-98c3-48fe-802d-42271af45632" providerId="ADAL" clId="{58A44EDB-0359-49E0-9FBF-347133E09702}" dt="2021-06-08T21:47:45.323" v="4508" actId="2890"/>
        <pc:sldMkLst>
          <pc:docMk/>
          <pc:sldMk cId="3087670759" sldId="925"/>
        </pc:sldMkLst>
      </pc:sldChg>
      <pc:sldChg chg="addSp delSp modSp new mod">
        <pc:chgData name="Marcos" userId="ae5abd6d-98c3-48fe-802d-42271af45632" providerId="ADAL" clId="{58A44EDB-0359-49E0-9FBF-347133E09702}" dt="2021-06-22T22:23:37.994" v="5094" actId="14100"/>
        <pc:sldMkLst>
          <pc:docMk/>
          <pc:sldMk cId="33179490" sldId="926"/>
        </pc:sldMkLst>
        <pc:spChg chg="del">
          <ac:chgData name="Marcos" userId="ae5abd6d-98c3-48fe-802d-42271af45632" providerId="ADAL" clId="{58A44EDB-0359-49E0-9FBF-347133E09702}" dt="2021-06-22T18:54:05.477" v="4586" actId="478"/>
          <ac:spMkLst>
            <pc:docMk/>
            <pc:sldMk cId="33179490" sldId="926"/>
            <ac:spMk id="2" creationId="{86898BC1-AEE1-4E10-A2E3-0402D32F41DC}"/>
          </ac:spMkLst>
        </pc:spChg>
        <pc:spChg chg="del">
          <ac:chgData name="Marcos" userId="ae5abd6d-98c3-48fe-802d-42271af45632" providerId="ADAL" clId="{58A44EDB-0359-49E0-9FBF-347133E09702}" dt="2021-06-22T18:54:04.058" v="4585" actId="478"/>
          <ac:spMkLst>
            <pc:docMk/>
            <pc:sldMk cId="33179490" sldId="926"/>
            <ac:spMk id="3" creationId="{ED21AF6F-D20D-4381-8453-07155C3151B1}"/>
          </ac:spMkLst>
        </pc:spChg>
        <pc:spChg chg="add mod">
          <ac:chgData name="Marcos" userId="ae5abd6d-98c3-48fe-802d-42271af45632" providerId="ADAL" clId="{58A44EDB-0359-49E0-9FBF-347133E09702}" dt="2021-06-22T22:23:37.994" v="5094" actId="14100"/>
          <ac:spMkLst>
            <pc:docMk/>
            <pc:sldMk cId="33179490" sldId="926"/>
            <ac:spMk id="5" creationId="{18F551BE-C343-425E-9B1B-C3CDD967A55F}"/>
          </ac:spMkLst>
        </pc:spChg>
        <pc:spChg chg="add mod">
          <ac:chgData name="Marcos" userId="ae5abd6d-98c3-48fe-802d-42271af45632" providerId="ADAL" clId="{58A44EDB-0359-49E0-9FBF-347133E09702}" dt="2021-06-22T18:54:35.481" v="4594" actId="1076"/>
          <ac:spMkLst>
            <pc:docMk/>
            <pc:sldMk cId="33179490" sldId="926"/>
            <ac:spMk id="7" creationId="{18A1BAA8-D158-49DE-B5D1-0EB3320ED602}"/>
          </ac:spMkLst>
        </pc:spChg>
        <pc:spChg chg="add mod">
          <ac:chgData name="Marcos" userId="ae5abd6d-98c3-48fe-802d-42271af45632" providerId="ADAL" clId="{58A44EDB-0359-49E0-9FBF-347133E09702}" dt="2021-06-22T18:54:42.157" v="4596" actId="1076"/>
          <ac:spMkLst>
            <pc:docMk/>
            <pc:sldMk cId="33179490" sldId="926"/>
            <ac:spMk id="9" creationId="{FDC443D4-69A8-450E-A76E-7E7FDE4DB4DD}"/>
          </ac:spMkLst>
        </pc:spChg>
      </pc:sldChg>
      <pc:sldChg chg="addSp delSp modSp new mod">
        <pc:chgData name="Marcos" userId="ae5abd6d-98c3-48fe-802d-42271af45632" providerId="ADAL" clId="{58A44EDB-0359-49E0-9FBF-347133E09702}" dt="2021-06-22T18:55:19.280" v="4606" actId="1076"/>
        <pc:sldMkLst>
          <pc:docMk/>
          <pc:sldMk cId="2706912975" sldId="927"/>
        </pc:sldMkLst>
        <pc:spChg chg="del mod">
          <ac:chgData name="Marcos" userId="ae5abd6d-98c3-48fe-802d-42271af45632" providerId="ADAL" clId="{58A44EDB-0359-49E0-9FBF-347133E09702}" dt="2021-06-22T18:55:11.725" v="4602" actId="478"/>
          <ac:spMkLst>
            <pc:docMk/>
            <pc:sldMk cId="2706912975" sldId="927"/>
            <ac:spMk id="2" creationId="{114C5C13-ADDE-44AB-8350-F67D8E5F34F4}"/>
          </ac:spMkLst>
        </pc:spChg>
        <pc:spChg chg="mod">
          <ac:chgData name="Marcos" userId="ae5abd6d-98c3-48fe-802d-42271af45632" providerId="ADAL" clId="{58A44EDB-0359-49E0-9FBF-347133E09702}" dt="2021-06-22T18:55:01.982" v="4599" actId="27636"/>
          <ac:spMkLst>
            <pc:docMk/>
            <pc:sldMk cId="2706912975" sldId="927"/>
            <ac:spMk id="3" creationId="{6E3C3EF1-E249-4AB5-95D5-5950EAE9C923}"/>
          </ac:spMkLst>
        </pc:spChg>
        <pc:spChg chg="add mod">
          <ac:chgData name="Marcos" userId="ae5abd6d-98c3-48fe-802d-42271af45632" providerId="ADAL" clId="{58A44EDB-0359-49E0-9FBF-347133E09702}" dt="2021-06-22T18:55:19.280" v="4606" actId="1076"/>
          <ac:spMkLst>
            <pc:docMk/>
            <pc:sldMk cId="2706912975" sldId="927"/>
            <ac:spMk id="5" creationId="{513CC494-8E26-4ECF-B51C-82A76FCF8C86}"/>
          </ac:spMkLst>
        </pc:spChg>
      </pc:sldChg>
      <pc:sldChg chg="addSp delSp modSp new mod">
        <pc:chgData name="Marcos" userId="ae5abd6d-98c3-48fe-802d-42271af45632" providerId="ADAL" clId="{58A44EDB-0359-49E0-9FBF-347133E09702}" dt="2021-06-22T19:41:22.652" v="4621" actId="1076"/>
        <pc:sldMkLst>
          <pc:docMk/>
          <pc:sldMk cId="2063309849" sldId="928"/>
        </pc:sldMkLst>
        <pc:spChg chg="del">
          <ac:chgData name="Marcos" userId="ae5abd6d-98c3-48fe-802d-42271af45632" providerId="ADAL" clId="{58A44EDB-0359-49E0-9FBF-347133E09702}" dt="2021-06-22T19:38:54.936" v="4608" actId="478"/>
          <ac:spMkLst>
            <pc:docMk/>
            <pc:sldMk cId="2063309849" sldId="928"/>
            <ac:spMk id="2" creationId="{5A1E12C5-F80C-40C0-B749-33E836056E67}"/>
          </ac:spMkLst>
        </pc:spChg>
        <pc:spChg chg="del">
          <ac:chgData name="Marcos" userId="ae5abd6d-98c3-48fe-802d-42271af45632" providerId="ADAL" clId="{58A44EDB-0359-49E0-9FBF-347133E09702}" dt="2021-06-22T19:38:54.936" v="4608" actId="478"/>
          <ac:spMkLst>
            <pc:docMk/>
            <pc:sldMk cId="2063309849" sldId="928"/>
            <ac:spMk id="3" creationId="{52447660-4092-4895-A686-8413D0193DC4}"/>
          </ac:spMkLst>
        </pc:spChg>
        <pc:spChg chg="add mod">
          <ac:chgData name="Marcos" userId="ae5abd6d-98c3-48fe-802d-42271af45632" providerId="ADAL" clId="{58A44EDB-0359-49E0-9FBF-347133E09702}" dt="2021-06-22T19:39:25.954" v="4611" actId="20577"/>
          <ac:spMkLst>
            <pc:docMk/>
            <pc:sldMk cId="2063309849" sldId="928"/>
            <ac:spMk id="5" creationId="{F4173329-E68A-458E-B877-762A3883746D}"/>
          </ac:spMkLst>
        </pc:spChg>
        <pc:spChg chg="add mod">
          <ac:chgData name="Marcos" userId="ae5abd6d-98c3-48fe-802d-42271af45632" providerId="ADAL" clId="{58A44EDB-0359-49E0-9FBF-347133E09702}" dt="2021-06-22T19:39:54.392" v="4614" actId="14100"/>
          <ac:spMkLst>
            <pc:docMk/>
            <pc:sldMk cId="2063309849" sldId="928"/>
            <ac:spMk id="7" creationId="{9D971FED-9A72-410D-9AF1-1A35B7B6D670}"/>
          </ac:spMkLst>
        </pc:spChg>
        <pc:spChg chg="add mod">
          <ac:chgData name="Marcos" userId="ae5abd6d-98c3-48fe-802d-42271af45632" providerId="ADAL" clId="{58A44EDB-0359-49E0-9FBF-347133E09702}" dt="2021-06-22T19:41:22.652" v="4621" actId="1076"/>
          <ac:spMkLst>
            <pc:docMk/>
            <pc:sldMk cId="2063309849" sldId="928"/>
            <ac:spMk id="9" creationId="{028695F1-E599-4F1F-9D59-79A1299AFD07}"/>
          </ac:spMkLst>
        </pc:spChg>
        <pc:picChg chg="add mod">
          <ac:chgData name="Marcos" userId="ae5abd6d-98c3-48fe-802d-42271af45632" providerId="ADAL" clId="{58A44EDB-0359-49E0-9FBF-347133E09702}" dt="2021-06-22T19:41:17.482" v="4620" actId="14100"/>
          <ac:picMkLst>
            <pc:docMk/>
            <pc:sldMk cId="2063309849" sldId="928"/>
            <ac:picMk id="11" creationId="{48D9E579-8AAD-4320-B2C5-F653CF2F8067}"/>
          </ac:picMkLst>
        </pc:picChg>
      </pc:sldChg>
      <pc:sldChg chg="addSp delSp modSp new mod">
        <pc:chgData name="Marcos" userId="ae5abd6d-98c3-48fe-802d-42271af45632" providerId="ADAL" clId="{58A44EDB-0359-49E0-9FBF-347133E09702}" dt="2021-06-22T22:31:06.032" v="6008" actId="20577"/>
        <pc:sldMkLst>
          <pc:docMk/>
          <pc:sldMk cId="609175424" sldId="929"/>
        </pc:sldMkLst>
        <pc:spChg chg="del">
          <ac:chgData name="Marcos" userId="ae5abd6d-98c3-48fe-802d-42271af45632" providerId="ADAL" clId="{58A44EDB-0359-49E0-9FBF-347133E09702}" dt="2021-06-22T19:44:44.159" v="4623" actId="478"/>
          <ac:spMkLst>
            <pc:docMk/>
            <pc:sldMk cId="609175424" sldId="929"/>
            <ac:spMk id="2" creationId="{BAED4262-EF55-4E53-8615-2711A14B469B}"/>
          </ac:spMkLst>
        </pc:spChg>
        <pc:spChg chg="del">
          <ac:chgData name="Marcos" userId="ae5abd6d-98c3-48fe-802d-42271af45632" providerId="ADAL" clId="{58A44EDB-0359-49E0-9FBF-347133E09702}" dt="2021-06-22T19:44:44.159" v="4623" actId="478"/>
          <ac:spMkLst>
            <pc:docMk/>
            <pc:sldMk cId="609175424" sldId="929"/>
            <ac:spMk id="3" creationId="{D0179D51-B806-4EC1-8867-DBF3320AE291}"/>
          </ac:spMkLst>
        </pc:spChg>
        <pc:spChg chg="add mod">
          <ac:chgData name="Marcos" userId="ae5abd6d-98c3-48fe-802d-42271af45632" providerId="ADAL" clId="{58A44EDB-0359-49E0-9FBF-347133E09702}" dt="2021-06-22T22:30:41.879" v="5978" actId="20577"/>
          <ac:spMkLst>
            <pc:docMk/>
            <pc:sldMk cId="609175424" sldId="929"/>
            <ac:spMk id="5" creationId="{57F445A2-D232-44B4-BD09-FE640ED71B98}"/>
          </ac:spMkLst>
        </pc:spChg>
        <pc:spChg chg="add mod">
          <ac:chgData name="Marcos" userId="ae5abd6d-98c3-48fe-802d-42271af45632" providerId="ADAL" clId="{58A44EDB-0359-49E0-9FBF-347133E09702}" dt="2021-06-22T19:45:01.685" v="4637" actId="1076"/>
          <ac:spMkLst>
            <pc:docMk/>
            <pc:sldMk cId="609175424" sldId="929"/>
            <ac:spMk id="7" creationId="{4B1F29D1-1E3F-448F-B2E6-ECBF8712B6D5}"/>
          </ac:spMkLst>
        </pc:spChg>
        <pc:spChg chg="add mod">
          <ac:chgData name="Marcos" userId="ae5abd6d-98c3-48fe-802d-42271af45632" providerId="ADAL" clId="{58A44EDB-0359-49E0-9FBF-347133E09702}" dt="2021-06-22T22:31:06.032" v="6008" actId="20577"/>
          <ac:spMkLst>
            <pc:docMk/>
            <pc:sldMk cId="609175424" sldId="929"/>
            <ac:spMk id="8" creationId="{A7FD6922-7041-4994-885F-C71EEE9C1566}"/>
          </ac:spMkLst>
        </pc:spChg>
      </pc:sldChg>
      <pc:sldChg chg="addSp delSp modSp new mod">
        <pc:chgData name="Marcos" userId="ae5abd6d-98c3-48fe-802d-42271af45632" providerId="ADAL" clId="{58A44EDB-0359-49E0-9FBF-347133E09702}" dt="2021-06-22T19:45:26.876" v="4643" actId="1076"/>
        <pc:sldMkLst>
          <pc:docMk/>
          <pc:sldMk cId="3038837669" sldId="930"/>
        </pc:sldMkLst>
        <pc:spChg chg="del">
          <ac:chgData name="Marcos" userId="ae5abd6d-98c3-48fe-802d-42271af45632" providerId="ADAL" clId="{58A44EDB-0359-49E0-9FBF-347133E09702}" dt="2021-06-22T19:45:23.591" v="4641" actId="478"/>
          <ac:spMkLst>
            <pc:docMk/>
            <pc:sldMk cId="3038837669" sldId="930"/>
            <ac:spMk id="2" creationId="{BBE00791-0A0E-45AF-BFEC-B30E73364DE0}"/>
          </ac:spMkLst>
        </pc:spChg>
        <pc:spChg chg="del">
          <ac:chgData name="Marcos" userId="ae5abd6d-98c3-48fe-802d-42271af45632" providerId="ADAL" clId="{58A44EDB-0359-49E0-9FBF-347133E09702}" dt="2021-06-22T19:45:23.591" v="4641" actId="478"/>
          <ac:spMkLst>
            <pc:docMk/>
            <pc:sldMk cId="3038837669" sldId="930"/>
            <ac:spMk id="3" creationId="{37D7586E-BE84-449E-89C1-C3E73DBF4546}"/>
          </ac:spMkLst>
        </pc:spChg>
        <pc:spChg chg="add mod">
          <ac:chgData name="Marcos" userId="ae5abd6d-98c3-48fe-802d-42271af45632" providerId="ADAL" clId="{58A44EDB-0359-49E0-9FBF-347133E09702}" dt="2021-06-22T19:45:26.876" v="4643" actId="1076"/>
          <ac:spMkLst>
            <pc:docMk/>
            <pc:sldMk cId="3038837669" sldId="930"/>
            <ac:spMk id="5" creationId="{63DB06E5-166E-4705-92CF-44C5DAD18431}"/>
          </ac:spMkLst>
        </pc:spChg>
      </pc:sldChg>
      <pc:sldChg chg="addSp delSp modSp new mod">
        <pc:chgData name="Marcos" userId="ae5abd6d-98c3-48fe-802d-42271af45632" providerId="ADAL" clId="{58A44EDB-0359-49E0-9FBF-347133E09702}" dt="2021-06-22T22:26:59.607" v="5633" actId="20577"/>
        <pc:sldMkLst>
          <pc:docMk/>
          <pc:sldMk cId="1802281996" sldId="931"/>
        </pc:sldMkLst>
        <pc:spChg chg="del">
          <ac:chgData name="Marcos" userId="ae5abd6d-98c3-48fe-802d-42271af45632" providerId="ADAL" clId="{58A44EDB-0359-49E0-9FBF-347133E09702}" dt="2021-06-22T22:24:32.233" v="5112" actId="478"/>
          <ac:spMkLst>
            <pc:docMk/>
            <pc:sldMk cId="1802281996" sldId="931"/>
            <ac:spMk id="2" creationId="{4A0EAF50-E302-4485-BA4A-715B7315B64C}"/>
          </ac:spMkLst>
        </pc:spChg>
        <pc:spChg chg="mod">
          <ac:chgData name="Marcos" userId="ae5abd6d-98c3-48fe-802d-42271af45632" providerId="ADAL" clId="{58A44EDB-0359-49E0-9FBF-347133E09702}" dt="2021-06-22T22:24:28.056" v="5111" actId="20577"/>
          <ac:spMkLst>
            <pc:docMk/>
            <pc:sldMk cId="1802281996" sldId="931"/>
            <ac:spMk id="3" creationId="{32317EAE-1B03-490F-B9EF-0B0DD3343FE0}"/>
          </ac:spMkLst>
        </pc:spChg>
        <pc:spChg chg="add mod">
          <ac:chgData name="Marcos" userId="ae5abd6d-98c3-48fe-802d-42271af45632" providerId="ADAL" clId="{58A44EDB-0359-49E0-9FBF-347133E09702}" dt="2021-06-22T22:26:59.607" v="5633" actId="20577"/>
          <ac:spMkLst>
            <pc:docMk/>
            <pc:sldMk cId="1802281996" sldId="931"/>
            <ac:spMk id="4" creationId="{014D5FAC-FC39-44BE-AD87-C5FB8EDE8E82}"/>
          </ac:spMkLst>
        </pc:spChg>
      </pc:sldChg>
      <pc:sldChg chg="addSp delSp modSp new mod">
        <pc:chgData name="Marcos" userId="ae5abd6d-98c3-48fe-802d-42271af45632" providerId="ADAL" clId="{58A44EDB-0359-49E0-9FBF-347133E09702}" dt="2021-06-22T22:32:56.044" v="6031"/>
        <pc:sldMkLst>
          <pc:docMk/>
          <pc:sldMk cId="4221725653" sldId="932"/>
        </pc:sldMkLst>
        <pc:spChg chg="del">
          <ac:chgData name="Marcos" userId="ae5abd6d-98c3-48fe-802d-42271af45632" providerId="ADAL" clId="{58A44EDB-0359-49E0-9FBF-347133E09702}" dt="2021-06-22T22:31:17.278" v="6010" actId="478"/>
          <ac:spMkLst>
            <pc:docMk/>
            <pc:sldMk cId="4221725653" sldId="932"/>
            <ac:spMk id="2" creationId="{FD024EF0-610F-4CE3-A598-BF99BCC8FF46}"/>
          </ac:spMkLst>
        </pc:spChg>
        <pc:spChg chg="del">
          <ac:chgData name="Marcos" userId="ae5abd6d-98c3-48fe-802d-42271af45632" providerId="ADAL" clId="{58A44EDB-0359-49E0-9FBF-347133E09702}" dt="2021-06-22T22:31:17.278" v="6010" actId="478"/>
          <ac:spMkLst>
            <pc:docMk/>
            <pc:sldMk cId="4221725653" sldId="932"/>
            <ac:spMk id="3" creationId="{3EC9ACC3-1CC3-4175-A29E-74FA5FE28F51}"/>
          </ac:spMkLst>
        </pc:spChg>
        <pc:spChg chg="add mod">
          <ac:chgData name="Marcos" userId="ae5abd6d-98c3-48fe-802d-42271af45632" providerId="ADAL" clId="{58A44EDB-0359-49E0-9FBF-347133E09702}" dt="2021-06-22T22:32:56.044" v="6031"/>
          <ac:spMkLst>
            <pc:docMk/>
            <pc:sldMk cId="4221725653" sldId="932"/>
            <ac:spMk id="4" creationId="{C4C4542D-E456-4C26-8030-62F00178EE21}"/>
          </ac:spMkLst>
        </pc:spChg>
      </pc:sldChg>
      <pc:sldMasterChg chg="modSp modSldLayout">
        <pc:chgData name="Marcos" userId="ae5abd6d-98c3-48fe-802d-42271af45632" providerId="ADAL" clId="{58A44EDB-0359-49E0-9FBF-347133E09702}" dt="2021-06-08T20:01:23.877" v="4121"/>
        <pc:sldMasterMkLst>
          <pc:docMk/>
          <pc:sldMasterMk cId="2766269007" sldId="2147483660"/>
        </pc:sldMasterMkLst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asterMk cId="2766269007" sldId="2147483660"/>
            <ac:spMk id="2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asterMk cId="2766269007" sldId="2147483660"/>
            <ac:spMk id="3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asterMk cId="2766269007" sldId="2147483660"/>
            <ac:spMk id="4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asterMk cId="2766269007" sldId="2147483660"/>
            <ac:spMk id="5" creationId="{00000000-0000-0000-0000-000000000000}"/>
          </ac:spMkLst>
        </pc:spChg>
        <pc:spChg chg="mod">
          <ac:chgData name="Marcos" userId="ae5abd6d-98c3-48fe-802d-42271af45632" providerId="ADAL" clId="{58A44EDB-0359-49E0-9FBF-347133E09702}" dt="2021-06-08T20:01:23.877" v="4121"/>
          <ac:spMkLst>
            <pc:docMk/>
            <pc:sldMasterMk cId="2766269007" sldId="2147483660"/>
            <ac:spMk id="6" creationId="{00000000-0000-0000-0000-000000000000}"/>
          </ac:spMkLst>
        </pc:spChg>
        <pc:picChg chg="mod">
          <ac:chgData name="Marcos" userId="ae5abd6d-98c3-48fe-802d-42271af45632" providerId="ADAL" clId="{58A44EDB-0359-49E0-9FBF-347133E09702}" dt="2021-06-08T20:01:23.877" v="4121"/>
          <ac:picMkLst>
            <pc:docMk/>
            <pc:sldMasterMk cId="2766269007" sldId="2147483660"/>
            <ac:picMk id="7" creationId="{00000000-0000-0000-0000-000000000000}"/>
          </ac:picMkLst>
        </pc:pic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2720102692" sldId="2147483661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8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1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4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6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20102692" sldId="2147483661"/>
              <ac:spMk id="180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2720102692" sldId="2147483661"/>
              <ac:grpSpMk id="9" creationId="{00000000-0000-0000-0000-000000000000}"/>
            </ac:grpSpMkLst>
          </pc:gr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2720102692" sldId="2147483661"/>
              <ac:grpSpMk id="15" creationId="{00000000-0000-0000-0000-000000000000}"/>
            </ac:grpSpMkLst>
          </pc:grpChg>
          <pc:picChg chg="mod">
            <ac:chgData name="Marcos" userId="ae5abd6d-98c3-48fe-802d-42271af45632" providerId="ADAL" clId="{58A44EDB-0359-49E0-9FBF-347133E09702}" dt="2021-06-08T20:01:23.877" v="4121"/>
            <ac:picMkLst>
              <pc:docMk/>
              <pc:sldMasterMk cId="2766269007" sldId="2147483660"/>
              <pc:sldLayoutMk cId="2720102692" sldId="2147483661"/>
              <ac:picMk id="14" creationId="{00000000-0000-0000-0000-000000000000}"/>
            </ac:picMkLst>
          </pc:pic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1136339968" sldId="2147483662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8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18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1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5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136339968" sldId="2147483662"/>
              <ac:spMk id="28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1136339968" sldId="2147483662"/>
              <ac:grpSpMk id="22" creationId="{00000000-0000-0000-0000-000000000000}"/>
            </ac:grpSpMkLst>
          </pc:grpChg>
          <pc:cxnChg chg="mod">
            <ac:chgData name="Marcos" userId="ae5abd6d-98c3-48fe-802d-42271af45632" providerId="ADAL" clId="{58A44EDB-0359-49E0-9FBF-347133E09702}" dt="2021-06-08T20:01:23.877" v="4121"/>
            <ac:cxnSpMkLst>
              <pc:docMk/>
              <pc:sldMasterMk cId="2766269007" sldId="2147483660"/>
              <pc:sldLayoutMk cId="1136339968" sldId="2147483662"/>
              <ac:cxnSpMk id="9" creationId="{00000000-0000-0000-0000-000000000000}"/>
            </ac:cxnSpMkLst>
          </pc:cxn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1739452690" sldId="2147483663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1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1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1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1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39452690" sldId="2147483663"/>
              <ac:spMk id="18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1739452690" sldId="2147483663"/>
              <ac:grpSpMk id="16" creationId="{00000000-0000-0000-0000-000000000000}"/>
            </ac:grpSpMkLst>
          </pc:grp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1933746452" sldId="2147483664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1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1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1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3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38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3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4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4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4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4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933746452" sldId="2147483664"/>
              <ac:spMk id="44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1933746452" sldId="2147483664"/>
              <ac:grpSpMk id="37" creationId="{00000000-0000-0000-0000-000000000000}"/>
            </ac:grpSpMkLst>
          </pc:grpChg>
          <pc:cxnChg chg="mod">
            <ac:chgData name="Marcos" userId="ae5abd6d-98c3-48fe-802d-42271af45632" providerId="ADAL" clId="{58A44EDB-0359-49E0-9FBF-347133E09702}" dt="2021-06-08T20:01:23.877" v="4121"/>
            <ac:cxnSpMkLst>
              <pc:docMk/>
              <pc:sldMasterMk cId="2766269007" sldId="2147483660"/>
              <pc:sldLayoutMk cId="1933746452" sldId="2147483664"/>
              <ac:cxnSpMk id="8" creationId="{00000000-0000-0000-0000-000000000000}"/>
            </ac:cxnSpMkLst>
          </pc:cxn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2873090492" sldId="2147483665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5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5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873090492" sldId="2147483665"/>
              <ac:spMk id="18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2873090492" sldId="2147483665"/>
              <ac:grpSpMk id="11" creationId="{00000000-0000-0000-0000-000000000000}"/>
            </ac:grpSpMkLst>
          </pc:grp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4128484138" sldId="2147483676"/>
            <pc:sldLayoutMk cId="254941794" sldId="2147483666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8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5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8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4941794" sldId="2147483666"/>
              <ac:spMk id="19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4128484138" sldId="2147483676"/>
              <pc:sldLayoutMk cId="254941794" sldId="2147483666"/>
              <ac:grpSpMk id="13" creationId="{00000000-0000-0000-0000-000000000000}"/>
            </ac:grpSpMkLst>
          </pc:grpChg>
          <pc:cxnChg chg="mod">
            <ac:chgData name="Marcos" userId="ae5abd6d-98c3-48fe-802d-42271af45632" providerId="ADAL" clId="{58A44EDB-0359-49E0-9FBF-347133E09702}" dt="2021-06-08T20:01:23.877" v="4121"/>
            <ac:cxnSpMkLst>
              <pc:docMk/>
              <pc:sldMasterMk cId="4128484138" sldId="2147483676"/>
              <pc:sldLayoutMk cId="254941794" sldId="2147483666"/>
              <ac:cxnSpMk id="6" creationId="{00000000-0000-0000-0000-000000000000}"/>
            </ac:cxnSpMkLst>
          </pc:cxn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1761478753" sldId="2147483668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61478753" sldId="2147483668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61478753" sldId="2147483668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61478753" sldId="2147483668"/>
              <ac:spMk id="4" creationId="{00000000-0000-0000-0000-000000000000}"/>
            </ac:spMkLst>
          </pc:sp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2796661798" sldId="2147483669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96661798" sldId="2147483669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96661798" sldId="2147483669"/>
              <ac:spMk id="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2796661798" sldId="2147483669"/>
              <ac:spMk id="4" creationId="{00000000-0000-0000-0000-000000000000}"/>
            </ac:spMkLst>
          </pc:sp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3774404912" sldId="2147483671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774404912" sldId="2147483671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774404912" sldId="2147483671"/>
              <ac:spMk id="3" creationId="{00000000-0000-0000-0000-000000000000}"/>
            </ac:spMkLst>
          </pc:sp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3204368746" sldId="2147483672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3" creationId="{FD6F85EC-20D8-4F96-8944-1252319F1692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7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1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1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13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14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15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16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29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30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31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3204368746" sldId="2147483672"/>
              <ac:spMk id="32" creationId="{00000000-0000-0000-0000-000000000000}"/>
            </ac:spMkLst>
          </pc:spChg>
          <pc:grpChg chg="mo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2766269007" sldId="2147483660"/>
              <pc:sldLayoutMk cId="3204368746" sldId="2147483672"/>
              <ac:grpSpMk id="10" creationId="{00000000-0000-0000-0000-000000000000}"/>
            </ac:grpSpMkLst>
          </pc:grpChg>
          <pc:cxnChg chg="mod">
            <ac:chgData name="Marcos" userId="ae5abd6d-98c3-48fe-802d-42271af45632" providerId="ADAL" clId="{58A44EDB-0359-49E0-9FBF-347133E09702}" dt="2021-06-08T20:01:23.877" v="4121"/>
            <ac:cxnSpMkLst>
              <pc:docMk/>
              <pc:sldMasterMk cId="2766269007" sldId="2147483660"/>
              <pc:sldLayoutMk cId="3204368746" sldId="2147483672"/>
              <ac:cxnSpMk id="8" creationId="{00000000-0000-0000-0000-000000000000}"/>
            </ac:cxnSpMkLst>
          </pc:cxn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1786231988" sldId="2147483673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1786231988" sldId="2147483673"/>
              <ac:spMk id="15" creationId="{00000000-0000-0000-0000-000000000000}"/>
            </ac:spMkLst>
          </pc:spChg>
        </pc:sldLayoutChg>
        <pc:sldLayoutChg chg="modSp">
          <pc:chgData name="Marcos" userId="ae5abd6d-98c3-48fe-802d-42271af45632" providerId="ADAL" clId="{58A44EDB-0359-49E0-9FBF-347133E09702}" dt="2021-06-08T20:01:23.877" v="4121"/>
          <pc:sldLayoutMkLst>
            <pc:docMk/>
            <pc:sldMasterMk cId="2766269007" sldId="2147483660"/>
            <pc:sldLayoutMk cId="4130568215" sldId="2147483674"/>
          </pc:sldLayoutMkLst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4130568215" sldId="2147483674"/>
              <ac:spMk id="2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4130568215" sldId="2147483674"/>
              <ac:spMk id="5" creationId="{00000000-0000-0000-0000-000000000000}"/>
            </ac:spMkLst>
          </pc:spChg>
          <pc:spChg chg="mod">
            <ac:chgData name="Marcos" userId="ae5abd6d-98c3-48fe-802d-42271af45632" providerId="ADAL" clId="{58A44EDB-0359-49E0-9FBF-347133E09702}" dt="2021-06-08T20:01:23.877" v="4121"/>
            <ac:spMkLst>
              <pc:docMk/>
              <pc:sldMasterMk cId="2766269007" sldId="2147483660"/>
              <pc:sldLayoutMk cId="4130568215" sldId="2147483674"/>
              <ac:spMk id="7" creationId="{00000000-0000-0000-0000-000000000000}"/>
            </ac:spMkLst>
          </pc:spChg>
          <pc:cxnChg chg="mod">
            <ac:chgData name="Marcos" userId="ae5abd6d-98c3-48fe-802d-42271af45632" providerId="ADAL" clId="{58A44EDB-0359-49E0-9FBF-347133E09702}" dt="2021-06-08T20:01:23.877" v="4121"/>
            <ac:cxnSpMkLst>
              <pc:docMk/>
              <pc:sldMasterMk cId="2766269007" sldId="2147483660"/>
              <pc:sldLayoutMk cId="4130568215" sldId="2147483674"/>
              <ac:cxnSpMk id="8" creationId="{00000000-0000-0000-0000-000000000000}"/>
            </ac:cxnSpMkLst>
          </pc:cxnChg>
        </pc:sldLayoutChg>
      </pc:sldMasterChg>
      <pc:sldMasterChg chg="addSp delSldLayout modSldLayout">
        <pc:chgData name="Marcos" userId="ae5abd6d-98c3-48fe-802d-42271af45632" providerId="ADAL" clId="{58A44EDB-0359-49E0-9FBF-347133E09702}" dt="2021-06-08T22:18:00.941" v="4529" actId="47"/>
        <pc:sldMasterMkLst>
          <pc:docMk/>
          <pc:sldMasterMk cId="4128484138" sldId="2147483676"/>
        </pc:sldMasterMkLst>
        <pc:picChg chg="add">
          <ac:chgData name="Marcos" userId="ae5abd6d-98c3-48fe-802d-42271af45632" providerId="ADAL" clId="{58A44EDB-0359-49E0-9FBF-347133E09702}" dt="2021-06-08T20:01:23.877" v="4121"/>
          <ac:picMkLst>
            <pc:docMk/>
            <pc:sldMasterMk cId="4128484138" sldId="2147483676"/>
            <ac:picMk id="7" creationId="{14512B23-701A-4063-9228-A054ED7D9BCD}"/>
          </ac:picMkLst>
        </pc:picChg>
        <pc:sldLayoutChg chg="addSp">
          <pc:chgData name="Marcos" userId="ae5abd6d-98c3-48fe-802d-42271af45632" providerId="ADAL" clId="{58A44EDB-0359-49E0-9FBF-347133E09702}" dt="2021-06-08T20:01:23.877" v="4121"/>
          <pc:sldLayoutMkLst>
            <pc:docMk/>
            <pc:sldMasterMk cId="4128484138" sldId="2147483676"/>
            <pc:sldLayoutMk cId="3538991123" sldId="2147483679"/>
          </pc:sldLayoutMkLst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3538991123" sldId="2147483679"/>
              <ac:spMk id="7" creationId="{CA310516-EC87-419D-9804-9E0A7844232A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3538991123" sldId="2147483679"/>
              <ac:spMk id="13" creationId="{6A3D16D6-8090-4512-8276-255AD3D0A843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3538991123" sldId="2147483679"/>
              <ac:spMk id="14" creationId="{B0FA1018-68A1-486B-98C5-44132656A779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3538991123" sldId="2147483679"/>
              <ac:spMk id="15" creationId="{1DD4FEF6-FE71-4CC2-B05B-9BE0C652E73C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3538991123" sldId="2147483679"/>
              <ac:spMk id="16" creationId="{97336029-9F76-42A7-AF1A-D780A8C962A7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3538991123" sldId="2147483679"/>
              <ac:spMk id="17" creationId="{354020C8-49AC-4E7D-84D3-14125C98170D}"/>
            </ac:spMkLst>
          </pc:spChg>
          <pc:grpChg chg="ad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4128484138" sldId="2147483676"/>
              <pc:sldLayoutMk cId="3538991123" sldId="2147483679"/>
              <ac:grpSpMk id="8" creationId="{C01EDC97-E6FA-4353-B9D0-5FC868CC4899}"/>
            </ac:grpSpMkLst>
          </pc:grpChg>
        </pc:sldLayoutChg>
        <pc:sldLayoutChg chg="addSp">
          <pc:chgData name="Marcos" userId="ae5abd6d-98c3-48fe-802d-42271af45632" providerId="ADAL" clId="{58A44EDB-0359-49E0-9FBF-347133E09702}" dt="2021-06-08T20:01:23.877" v="4121"/>
          <pc:sldLayoutMkLst>
            <pc:docMk/>
            <pc:sldMasterMk cId="4128484138" sldId="2147483676"/>
            <pc:sldLayoutMk cId="1752391588" sldId="2147483680"/>
          </pc:sldLayoutMkLst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1752391588" sldId="2147483680"/>
              <ac:spMk id="9" creationId="{A37460FB-CF24-44D1-B839-EB3ADD78F3F7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1752391588" sldId="2147483680"/>
              <ac:spMk id="10" creationId="{6F2BF701-86FB-451D-94E7-DDDE1F97FF4F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1752391588" sldId="2147483680"/>
              <ac:spMk id="11" creationId="{0F7F1686-C03B-4B04-A8A8-F5F0D5F8DD7C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1752391588" sldId="2147483680"/>
              <ac:spMk id="12" creationId="{BF4AADB0-70D2-4534-A9E4-A023D02CCB93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1752391588" sldId="2147483680"/>
              <ac:spMk id="13" creationId="{9CB4870B-BF65-4D1A-A1A4-AFF9C39504CF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1752391588" sldId="2147483680"/>
              <ac:spMk id="21" creationId="{32DE7056-11D9-4104-A95D-F128ADCA5E05}"/>
            </ac:spMkLst>
          </pc:spChg>
          <pc:grpChg chg="ad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4128484138" sldId="2147483676"/>
              <pc:sldLayoutMk cId="1752391588" sldId="2147483680"/>
              <ac:grpSpMk id="14" creationId="{7748B146-EA92-489F-82ED-EFF3D4A3D9E5}"/>
            </ac:grpSpMkLst>
          </pc:grpChg>
          <pc:cxnChg chg="add">
            <ac:chgData name="Marcos" userId="ae5abd6d-98c3-48fe-802d-42271af45632" providerId="ADAL" clId="{58A44EDB-0359-49E0-9FBF-347133E09702}" dt="2021-06-08T20:01:23.877" v="4121"/>
            <ac:cxnSpMkLst>
              <pc:docMk/>
              <pc:sldMasterMk cId="4128484138" sldId="2147483676"/>
              <pc:sldLayoutMk cId="1752391588" sldId="2147483680"/>
              <ac:cxnSpMk id="8" creationId="{7ABC2DAC-6E3D-443B-B1B5-4AA6C6396282}"/>
            </ac:cxnSpMkLst>
          </pc:cxnChg>
        </pc:sldLayoutChg>
        <pc:sldLayoutChg chg="addSp">
          <pc:chgData name="Marcos" userId="ae5abd6d-98c3-48fe-802d-42271af45632" providerId="ADAL" clId="{58A44EDB-0359-49E0-9FBF-347133E09702}" dt="2021-06-08T20:01:23.877" v="4121"/>
          <pc:sldLayoutMkLst>
            <pc:docMk/>
            <pc:sldMasterMk cId="4128484138" sldId="2147483676"/>
            <pc:sldLayoutMk cId="2574954625" sldId="2147483681"/>
          </pc:sldLayoutMkLst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74954625" sldId="2147483681"/>
              <ac:spMk id="10" creationId="{A810A5DB-E47A-410A-AC42-4FF8211CA787}"/>
            </ac:spMkLst>
          </pc:spChg>
          <pc:spChg chg="add">
            <ac:chgData name="Marcos" userId="ae5abd6d-98c3-48fe-802d-42271af45632" providerId="ADAL" clId="{58A44EDB-0359-49E0-9FBF-347133E09702}" dt="2021-06-08T20:01:23.877" v="4121"/>
            <ac:spMkLst>
              <pc:docMk/>
              <pc:sldMasterMk cId="4128484138" sldId="2147483676"/>
              <pc:sldLayoutMk cId="2574954625" sldId="2147483681"/>
              <ac:spMk id="18" creationId="{C86D86A7-6195-4AF4-A321-27BB7EE64459}"/>
            </ac:spMkLst>
          </pc:spChg>
          <pc:grpChg chg="add">
            <ac:chgData name="Marcos" userId="ae5abd6d-98c3-48fe-802d-42271af45632" providerId="ADAL" clId="{58A44EDB-0359-49E0-9FBF-347133E09702}" dt="2021-06-08T20:01:23.877" v="4121"/>
            <ac:grpSpMkLst>
              <pc:docMk/>
              <pc:sldMasterMk cId="4128484138" sldId="2147483676"/>
              <pc:sldLayoutMk cId="2574954625" sldId="2147483681"/>
              <ac:grpSpMk id="11" creationId="{4C97D668-03CA-4747-A6C3-683F0A11CAB1}"/>
            </ac:grpSpMkLst>
          </pc:grpChg>
        </pc:sldLayoutChg>
        <pc:sldLayoutChg chg="del">
          <pc:chgData name="Marcos" userId="ae5abd6d-98c3-48fe-802d-42271af45632" providerId="ADAL" clId="{58A44EDB-0359-49E0-9FBF-347133E09702}" dt="2021-06-08T22:18:00.941" v="4529" actId="47"/>
          <pc:sldLayoutMkLst>
            <pc:docMk/>
            <pc:sldMasterMk cId="4128484138" sldId="2147483676"/>
            <pc:sldLayoutMk cId="739594541" sldId="2147483690"/>
          </pc:sldLayoutMkLst>
        </pc:sldLayoutChg>
      </pc:sldMasterChg>
    </pc:docChg>
  </pc:docChgLst>
  <pc:docChgLst>
    <pc:chgData name="Marcos Ferreira" userId="945e71a748dffae5" providerId="LiveId" clId="{4A21A4BF-2946-4BF8-80BF-519295B70E67}"/>
    <pc:docChg chg="modSld sldOrd">
      <pc:chgData name="Marcos Ferreira" userId="945e71a748dffae5" providerId="LiveId" clId="{4A21A4BF-2946-4BF8-80BF-519295B70E67}" dt="2022-05-30T18:40:53.987" v="8" actId="767"/>
      <pc:docMkLst>
        <pc:docMk/>
      </pc:docMkLst>
      <pc:sldChg chg="addSp modSp">
        <pc:chgData name="Marcos Ferreira" userId="945e71a748dffae5" providerId="LiveId" clId="{4A21A4BF-2946-4BF8-80BF-519295B70E67}" dt="2022-05-30T18:37:19.726" v="6"/>
        <pc:sldMkLst>
          <pc:docMk/>
          <pc:sldMk cId="2677008809" sldId="914"/>
        </pc:sldMkLst>
        <pc:picChg chg="add mod">
          <ac:chgData name="Marcos Ferreira" userId="945e71a748dffae5" providerId="LiveId" clId="{4A21A4BF-2946-4BF8-80BF-519295B70E67}" dt="2022-05-30T18:37:19.726" v="6"/>
          <ac:picMkLst>
            <pc:docMk/>
            <pc:sldMk cId="2677008809" sldId="914"/>
            <ac:picMk id="4" creationId="{32F48448-0BD1-EF65-5A74-B8D87FC243C5}"/>
          </ac:picMkLst>
        </pc:picChg>
      </pc:sldChg>
      <pc:sldChg chg="addSp modSp">
        <pc:chgData name="Marcos Ferreira" userId="945e71a748dffae5" providerId="LiveId" clId="{4A21A4BF-2946-4BF8-80BF-519295B70E67}" dt="2022-05-30T18:29:58.403" v="0" actId="767"/>
        <pc:sldMkLst>
          <pc:docMk/>
          <pc:sldMk cId="3888509587" sldId="921"/>
        </pc:sldMkLst>
        <pc:spChg chg="add mod">
          <ac:chgData name="Marcos Ferreira" userId="945e71a748dffae5" providerId="LiveId" clId="{4A21A4BF-2946-4BF8-80BF-519295B70E67}" dt="2022-05-30T18:29:58.403" v="0" actId="767"/>
          <ac:spMkLst>
            <pc:docMk/>
            <pc:sldMk cId="3888509587" sldId="921"/>
            <ac:spMk id="2" creationId="{4D3E1F4F-7EDA-F3FF-65BD-71293887B9F0}"/>
          </ac:spMkLst>
        </pc:spChg>
      </pc:sldChg>
      <pc:sldChg chg="addSp modSp">
        <pc:chgData name="Marcos Ferreira" userId="945e71a748dffae5" providerId="LiveId" clId="{4A21A4BF-2946-4BF8-80BF-519295B70E67}" dt="2022-05-30T18:37:06.204" v="5" actId="931"/>
        <pc:sldMkLst>
          <pc:docMk/>
          <pc:sldMk cId="1614092157" sldId="923"/>
        </pc:sldMkLst>
        <pc:picChg chg="add mod">
          <ac:chgData name="Marcos Ferreira" userId="945e71a748dffae5" providerId="LiveId" clId="{4A21A4BF-2946-4BF8-80BF-519295B70E67}" dt="2022-05-30T18:37:06.204" v="5" actId="931"/>
          <ac:picMkLst>
            <pc:docMk/>
            <pc:sldMk cId="1614092157" sldId="923"/>
            <ac:picMk id="4" creationId="{4E48D8A0-10FE-B3E2-DEFF-FF65A947332E}"/>
          </ac:picMkLst>
        </pc:picChg>
      </pc:sldChg>
      <pc:sldChg chg="addSp modSp ord">
        <pc:chgData name="Marcos Ferreira" userId="945e71a748dffae5" providerId="LiveId" clId="{4A21A4BF-2946-4BF8-80BF-519295B70E67}" dt="2022-05-30T18:33:20.924" v="4" actId="767"/>
        <pc:sldMkLst>
          <pc:docMk/>
          <pc:sldMk cId="1243989897" sldId="933"/>
        </pc:sldMkLst>
        <pc:spChg chg="add mod">
          <ac:chgData name="Marcos Ferreira" userId="945e71a748dffae5" providerId="LiveId" clId="{4A21A4BF-2946-4BF8-80BF-519295B70E67}" dt="2022-05-30T18:33:10.434" v="3" actId="767"/>
          <ac:spMkLst>
            <pc:docMk/>
            <pc:sldMk cId="1243989897" sldId="933"/>
            <ac:spMk id="7" creationId="{40C47F91-9229-A905-5F2B-D9E808CE919F}"/>
          </ac:spMkLst>
        </pc:spChg>
        <pc:spChg chg="add mod">
          <ac:chgData name="Marcos Ferreira" userId="945e71a748dffae5" providerId="LiveId" clId="{4A21A4BF-2946-4BF8-80BF-519295B70E67}" dt="2022-05-30T18:33:20.924" v="4" actId="767"/>
          <ac:spMkLst>
            <pc:docMk/>
            <pc:sldMk cId="1243989897" sldId="933"/>
            <ac:spMk id="8" creationId="{776A47F0-27DE-9198-AFF7-09D4EAEB59BD}"/>
          </ac:spMkLst>
        </pc:spChg>
      </pc:sldChg>
      <pc:sldChg chg="addSp modSp">
        <pc:chgData name="Marcos Ferreira" userId="945e71a748dffae5" providerId="LiveId" clId="{4A21A4BF-2946-4BF8-80BF-519295B70E67}" dt="2022-05-30T18:40:53.987" v="8" actId="767"/>
        <pc:sldMkLst>
          <pc:docMk/>
          <pc:sldMk cId="1349013864" sldId="934"/>
        </pc:sldMkLst>
        <pc:spChg chg="add mod">
          <ac:chgData name="Marcos Ferreira" userId="945e71a748dffae5" providerId="LiveId" clId="{4A21A4BF-2946-4BF8-80BF-519295B70E67}" dt="2022-05-30T18:40:53.987" v="8" actId="767"/>
          <ac:spMkLst>
            <pc:docMk/>
            <pc:sldMk cId="1349013864" sldId="934"/>
            <ac:spMk id="5" creationId="{43FAC6FA-96A6-A57B-94B7-C4D1F542D363}"/>
          </ac:spMkLst>
        </pc:spChg>
        <pc:picChg chg="add mod">
          <ac:chgData name="Marcos Ferreira" userId="945e71a748dffae5" providerId="LiveId" clId="{4A21A4BF-2946-4BF8-80BF-519295B70E67}" dt="2022-05-30T18:40:36.046" v="7" actId="931"/>
          <ac:picMkLst>
            <pc:docMk/>
            <pc:sldMk cId="1349013864" sldId="934"/>
            <ac:picMk id="4" creationId="{24BDADE6-03D0-56D1-29F1-B3B0D5984329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08T14:26:51.923" idx="1">
    <p:pos x="3070" y="2354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-7"/>
            <a:ext cx="6858000" cy="2493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pt-BR" sz="1050" dirty="0"/>
              <a:t>Seminário Programação para Sistemas Embarcados 2014</a:t>
            </a:r>
          </a:p>
          <a:p>
            <a:pPr algn="ctr"/>
            <a:r>
              <a:rPr lang="pt-BR" sz="1050" dirty="0"/>
              <a:t>Desenvolvimento de SW embarcado: do </a:t>
            </a:r>
            <a:r>
              <a:rPr lang="pt-BR" sz="1050" dirty="0" err="1"/>
              <a:t>baremetal</a:t>
            </a:r>
            <a:r>
              <a:rPr lang="pt-BR" sz="1050" dirty="0"/>
              <a:t> ao RTOS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 dirty="0"/>
              <a:t>Rodrigo Almeida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8B9FC-CE34-4307-8346-6391D1258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377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16380-F3AA-487A-8AE7-8EB48B0C0BFF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80461-139A-44B0-B8EB-7D5853C2DD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907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3225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797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2369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6941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406400">
              <a:spcBef>
                <a:spcPct val="0"/>
              </a:spcBef>
            </a:pPr>
            <a:fld id="{EE560A9B-A5BE-435D-8A51-CF9D5FFE5C26}" type="slidenum">
              <a:rPr lang="en-US" sz="1400" smtClean="0">
                <a:ea typeface="Arial Unicode MS" panose="020B0604020202020204" pitchFamily="34" charset="-128"/>
              </a:rPr>
              <a:pPr defTabSz="406400">
                <a:spcBef>
                  <a:spcPct val="0"/>
                </a:spcBef>
              </a:pPr>
              <a:t>18</a:t>
            </a:fld>
            <a:endParaRPr lang="en-US" sz="1400">
              <a:ea typeface="Arial Unicode MS" panose="020B0604020202020204" pitchFamily="34" charset="-128"/>
            </a:endParaRPr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26">
              <a:defRPr/>
            </a:pPr>
            <a:endParaRPr lang="pt-BR" sz="1089"/>
          </a:p>
        </p:txBody>
      </p:sp>
    </p:spTree>
    <p:extLst>
      <p:ext uri="{BB962C8B-B14F-4D97-AF65-F5344CB8AC3E}">
        <p14:creationId xmlns:p14="http://schemas.microsoft.com/office/powerpoint/2010/main" val="3267729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3225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797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2369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6941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406400">
              <a:spcBef>
                <a:spcPct val="0"/>
              </a:spcBef>
            </a:pPr>
            <a:fld id="{F2806EF9-1D7A-44B6-A8F4-6D7A245CC38C}" type="slidenum">
              <a:rPr lang="en-US" sz="1400" smtClean="0">
                <a:ea typeface="Arial Unicode MS" panose="020B0604020202020204" pitchFamily="34" charset="-128"/>
              </a:rPr>
              <a:pPr defTabSz="406400">
                <a:spcBef>
                  <a:spcPct val="0"/>
                </a:spcBef>
              </a:pPr>
              <a:t>19</a:t>
            </a:fld>
            <a:endParaRPr lang="en-US" sz="1400">
              <a:ea typeface="Arial Unicode MS" panose="020B0604020202020204" pitchFamily="34" charset="-128"/>
            </a:endParaRPr>
          </a:p>
        </p:txBody>
      </p:sp>
      <p:sp>
        <p:nvSpPr>
          <p:cNvPr id="296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26">
              <a:defRPr/>
            </a:pPr>
            <a:endParaRPr lang="pt-BR" sz="1089"/>
          </a:p>
        </p:txBody>
      </p:sp>
    </p:spTree>
    <p:extLst>
      <p:ext uri="{BB962C8B-B14F-4D97-AF65-F5344CB8AC3E}">
        <p14:creationId xmlns:p14="http://schemas.microsoft.com/office/powerpoint/2010/main" val="1040034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3225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797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2369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6941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406400">
              <a:spcBef>
                <a:spcPct val="0"/>
              </a:spcBef>
            </a:pPr>
            <a:fld id="{882CC593-8347-478F-8FA8-2B752A5285CD}" type="slidenum">
              <a:rPr lang="en-US" sz="1400" smtClean="0">
                <a:ea typeface="Arial Unicode MS" panose="020B0604020202020204" pitchFamily="34" charset="-128"/>
              </a:rPr>
              <a:pPr defTabSz="406400">
                <a:spcBef>
                  <a:spcPct val="0"/>
                </a:spcBef>
              </a:pPr>
              <a:t>20</a:t>
            </a:fld>
            <a:endParaRPr lang="en-US" sz="1400">
              <a:ea typeface="Arial Unicode MS" panose="020B0604020202020204" pitchFamily="34" charset="-128"/>
            </a:endParaRPr>
          </a:p>
        </p:txBody>
      </p:sp>
      <p:sp>
        <p:nvSpPr>
          <p:cNvPr id="3174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26">
              <a:defRPr/>
            </a:pPr>
            <a:endParaRPr lang="pt-BR" sz="1089"/>
          </a:p>
        </p:txBody>
      </p:sp>
    </p:spTree>
    <p:extLst>
      <p:ext uri="{BB962C8B-B14F-4D97-AF65-F5344CB8AC3E}">
        <p14:creationId xmlns:p14="http://schemas.microsoft.com/office/powerpoint/2010/main" val="109279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3225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797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2369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6941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406400">
              <a:spcBef>
                <a:spcPct val="0"/>
              </a:spcBef>
            </a:pPr>
            <a:fld id="{82074F12-C734-4BD6-8D41-C50CA0028941}" type="slidenum">
              <a:rPr lang="en-US" sz="1400" smtClean="0">
                <a:ea typeface="Arial Unicode MS" panose="020B0604020202020204" pitchFamily="34" charset="-128"/>
              </a:rPr>
              <a:pPr defTabSz="406400">
                <a:spcBef>
                  <a:spcPct val="0"/>
                </a:spcBef>
              </a:pPr>
              <a:t>21</a:t>
            </a:fld>
            <a:endParaRPr lang="en-US" sz="1400">
              <a:ea typeface="Arial Unicode MS" panose="020B0604020202020204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26">
              <a:defRPr/>
            </a:pPr>
            <a:endParaRPr lang="pt-BR" sz="1089"/>
          </a:p>
        </p:txBody>
      </p:sp>
    </p:spTree>
    <p:extLst>
      <p:ext uri="{BB962C8B-B14F-4D97-AF65-F5344CB8AC3E}">
        <p14:creationId xmlns:p14="http://schemas.microsoft.com/office/powerpoint/2010/main" val="246272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3225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7797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2369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694113" indent="-206375" defTabSz="4064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0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defTabSz="406400">
              <a:spcBef>
                <a:spcPct val="0"/>
              </a:spcBef>
            </a:pPr>
            <a:fld id="{A4259763-CA47-4616-9B66-A0459DEBE6AE}" type="slidenum">
              <a:rPr lang="en-US" sz="1400" smtClean="0">
                <a:ea typeface="Arial Unicode MS" panose="020B0604020202020204" pitchFamily="34" charset="-128"/>
              </a:rPr>
              <a:pPr defTabSz="406400">
                <a:spcBef>
                  <a:spcPct val="0"/>
                </a:spcBef>
              </a:pPr>
              <a:t>22</a:t>
            </a:fld>
            <a:endParaRPr lang="en-US" sz="1400">
              <a:ea typeface="Arial Unicode MS" panose="020B0604020202020204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07526">
              <a:defRPr/>
            </a:pPr>
            <a:endParaRPr lang="pt-BR" sz="1089"/>
          </a:p>
        </p:txBody>
      </p:sp>
    </p:spTree>
    <p:extLst>
      <p:ext uri="{BB962C8B-B14F-4D97-AF65-F5344CB8AC3E}">
        <p14:creationId xmlns:p14="http://schemas.microsoft.com/office/powerpoint/2010/main" val="314032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052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990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553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1_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 userDrawn="1"/>
        </p:nvSpPr>
        <p:spPr>
          <a:xfrm>
            <a:off x="8337834" y="5849258"/>
            <a:ext cx="3854167" cy="100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grpSp>
        <p:nvGrpSpPr>
          <p:cNvPr id="16" name="Grupo 15"/>
          <p:cNvGrpSpPr/>
          <p:nvPr userDrawn="1"/>
        </p:nvGrpSpPr>
        <p:grpSpPr>
          <a:xfrm>
            <a:off x="4063999" y="449923"/>
            <a:ext cx="7953829" cy="5978998"/>
            <a:chOff x="4805662" y="838330"/>
            <a:chExt cx="4585081" cy="4595554"/>
          </a:xfrm>
        </p:grpSpPr>
        <p:sp>
          <p:nvSpPr>
            <p:cNvPr id="11" name="Forma em L 10"/>
            <p:cNvSpPr/>
            <p:nvPr userDrawn="1"/>
          </p:nvSpPr>
          <p:spPr>
            <a:xfrm rot="2700000">
              <a:off x="4805662" y="2264021"/>
              <a:ext cx="1757406" cy="1757406"/>
            </a:xfrm>
            <a:prstGeom prst="corner">
              <a:avLst/>
            </a:prstGeom>
            <a:solidFill>
              <a:schemeClr val="bg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2" name="Forma em L 11"/>
            <p:cNvSpPr/>
            <p:nvPr userDrawn="1"/>
          </p:nvSpPr>
          <p:spPr>
            <a:xfrm rot="8100000">
              <a:off x="6219495" y="838330"/>
              <a:ext cx="1757406" cy="1757406"/>
            </a:xfrm>
            <a:prstGeom prst="corner">
              <a:avLst/>
            </a:prstGeom>
            <a:solidFill>
              <a:schemeClr val="bg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3" name="Forma em L 12"/>
            <p:cNvSpPr/>
            <p:nvPr userDrawn="1"/>
          </p:nvSpPr>
          <p:spPr>
            <a:xfrm rot="18900000">
              <a:off x="6221554" y="3676478"/>
              <a:ext cx="1757406" cy="1757406"/>
            </a:xfrm>
            <a:prstGeom prst="corner">
              <a:avLst/>
            </a:prstGeom>
            <a:solidFill>
              <a:schemeClr val="bg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4" name="Forma em L 13"/>
            <p:cNvSpPr/>
            <p:nvPr userDrawn="1"/>
          </p:nvSpPr>
          <p:spPr>
            <a:xfrm rot="2700000">
              <a:off x="7633337" y="2264012"/>
              <a:ext cx="1757406" cy="1757406"/>
            </a:xfrm>
            <a:prstGeom prst="corner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831851" y="1840365"/>
            <a:ext cx="7505983" cy="3207228"/>
          </a:xfrm>
        </p:spPr>
        <p:txBody>
          <a:bodyPr anchor="ctr" anchorCtr="0"/>
          <a:lstStyle>
            <a:lvl1pPr>
              <a:defRPr sz="600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1851" y="5064789"/>
            <a:ext cx="10515600" cy="10248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895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 userDrawn="1"/>
        </p:nvSpPr>
        <p:spPr>
          <a:xfrm>
            <a:off x="8593183" y="5734595"/>
            <a:ext cx="3581400" cy="1110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3"/>
          </p:nvPr>
        </p:nvSpPr>
        <p:spPr>
          <a:xfrm>
            <a:off x="838200" y="689650"/>
            <a:ext cx="10515600" cy="6031826"/>
          </a:xfrm>
        </p:spPr>
        <p:txBody>
          <a:bodyPr anchor="ctr" anchorCtr="0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2400" b="0">
                <a:latin typeface="Consolas" panose="020B0609020204030204" pitchFamily="49" charset="0"/>
                <a:ea typeface="CMU Typewriter Text" panose="02000309000000000000" pitchFamily="49" charset="0"/>
                <a:cs typeface="Courier New" panose="02070309020205020404" pitchFamily="49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0"/>
            <a:r>
              <a:rPr lang="pt-BR" dirty="0"/>
              <a:t>Segundo nível</a:t>
            </a:r>
          </a:p>
          <a:p>
            <a:pPr lvl="0"/>
            <a:r>
              <a:rPr lang="pt-BR" dirty="0"/>
              <a:t>Terceiro nível</a:t>
            </a:r>
          </a:p>
          <a:p>
            <a:pPr lvl="0"/>
            <a:r>
              <a:rPr lang="pt-BR" dirty="0"/>
              <a:t>Quarto nível</a:t>
            </a:r>
          </a:p>
          <a:p>
            <a:pPr lvl="0"/>
            <a:r>
              <a:rPr lang="pt-BR" dirty="0"/>
              <a:t>Quinto nível</a:t>
            </a:r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404356" y="0"/>
            <a:ext cx="0" cy="6858000"/>
          </a:xfrm>
          <a:prstGeom prst="line">
            <a:avLst/>
          </a:prstGeom>
          <a:ln w="63500">
            <a:gradFill>
              <a:gsLst>
                <a:gs pos="0">
                  <a:schemeClr val="bg2">
                    <a:lumMod val="75000"/>
                  </a:schemeClr>
                </a:gs>
                <a:gs pos="18000">
                  <a:schemeClr val="bg1"/>
                </a:gs>
                <a:gs pos="44000">
                  <a:schemeClr val="bg2">
                    <a:lumMod val="75000"/>
                  </a:schemeClr>
                </a:gs>
                <a:gs pos="24000">
                  <a:schemeClr val="bg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orma em L 28"/>
          <p:cNvSpPr/>
          <p:nvPr userDrawn="1"/>
        </p:nvSpPr>
        <p:spPr>
          <a:xfrm rot="2700000">
            <a:off x="92968" y="1301082"/>
            <a:ext cx="198000" cy="264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30" name="Forma em L 29"/>
          <p:cNvSpPr/>
          <p:nvPr userDrawn="1"/>
        </p:nvSpPr>
        <p:spPr>
          <a:xfrm rot="8100000">
            <a:off x="272356" y="1173455"/>
            <a:ext cx="264000" cy="198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31" name="Forma em L 30"/>
          <p:cNvSpPr/>
          <p:nvPr userDrawn="1"/>
        </p:nvSpPr>
        <p:spPr>
          <a:xfrm rot="-2700000">
            <a:off x="272665" y="1493218"/>
            <a:ext cx="264000" cy="198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32" name="Forma em L 31"/>
          <p:cNvSpPr/>
          <p:nvPr userDrawn="1"/>
        </p:nvSpPr>
        <p:spPr>
          <a:xfrm rot="2700000">
            <a:off x="517745" y="1301081"/>
            <a:ext cx="198000" cy="264000"/>
          </a:xfrm>
          <a:prstGeom prst="corne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24644" y="6125029"/>
            <a:ext cx="795837" cy="596447"/>
            <a:chOff x="1143000" y="4622103"/>
            <a:chExt cx="1359339" cy="1358357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3000" y="4622103"/>
              <a:ext cx="1359339" cy="135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auto">
            <a:xfrm>
              <a:off x="1148889" y="4627992"/>
              <a:ext cx="1343635" cy="1342653"/>
            </a:xfrm>
            <a:custGeom>
              <a:avLst/>
              <a:gdLst>
                <a:gd name="T0" fmla="*/ 9781 w 16589"/>
                <a:gd name="T1" fmla="*/ 15108 h 16586"/>
                <a:gd name="T2" fmla="*/ 9901 w 16589"/>
                <a:gd name="T3" fmla="*/ 15081 h 16586"/>
                <a:gd name="T4" fmla="*/ 8307 w 16589"/>
                <a:gd name="T5" fmla="*/ 15253 h 16586"/>
                <a:gd name="T6" fmla="*/ 6867 w 16589"/>
                <a:gd name="T7" fmla="*/ 15115 h 16586"/>
                <a:gd name="T8" fmla="*/ 6571 w 16589"/>
                <a:gd name="T9" fmla="*/ 16586 h 16586"/>
                <a:gd name="T10" fmla="*/ 4062 w 16589"/>
                <a:gd name="T11" fmla="*/ 15617 h 16586"/>
                <a:gd name="T12" fmla="*/ 3657 w 16589"/>
                <a:gd name="T13" fmla="*/ 15369 h 16586"/>
                <a:gd name="T14" fmla="*/ 4492 w 16589"/>
                <a:gd name="T15" fmla="*/ 14122 h 16586"/>
                <a:gd name="T16" fmla="*/ 4506 w 16589"/>
                <a:gd name="T17" fmla="*/ 14129 h 16586"/>
                <a:gd name="T18" fmla="*/ 2478 w 16589"/>
                <a:gd name="T19" fmla="*/ 12122 h 16586"/>
                <a:gd name="T20" fmla="*/ 2478 w 16589"/>
                <a:gd name="T21" fmla="*/ 12122 h 16586"/>
                <a:gd name="T22" fmla="*/ 1230 w 16589"/>
                <a:gd name="T23" fmla="*/ 12953 h 16586"/>
                <a:gd name="T24" fmla="*/ 966 w 16589"/>
                <a:gd name="T25" fmla="*/ 12520 h 16586"/>
                <a:gd name="T26" fmla="*/ 0 w 16589"/>
                <a:gd name="T27" fmla="*/ 10032 h 16586"/>
                <a:gd name="T28" fmla="*/ 1471 w 16589"/>
                <a:gd name="T29" fmla="*/ 9740 h 16586"/>
                <a:gd name="T30" fmla="*/ 1471 w 16589"/>
                <a:gd name="T31" fmla="*/ 9740 h 16586"/>
                <a:gd name="T32" fmla="*/ 1323 w 16589"/>
                <a:gd name="T33" fmla="*/ 8276 h 16586"/>
                <a:gd name="T34" fmla="*/ 1468 w 16589"/>
                <a:gd name="T35" fmla="*/ 6819 h 16586"/>
                <a:gd name="T36" fmla="*/ 7 w 16589"/>
                <a:gd name="T37" fmla="*/ 6526 h 16586"/>
                <a:gd name="T38" fmla="*/ 966 w 16589"/>
                <a:gd name="T39" fmla="*/ 4069 h 16586"/>
                <a:gd name="T40" fmla="*/ 1241 w 16589"/>
                <a:gd name="T41" fmla="*/ 3619 h 16586"/>
                <a:gd name="T42" fmla="*/ 2471 w 16589"/>
                <a:gd name="T43" fmla="*/ 4440 h 16586"/>
                <a:gd name="T44" fmla="*/ 2471 w 16589"/>
                <a:gd name="T45" fmla="*/ 4440 h 16586"/>
                <a:gd name="T46" fmla="*/ 4533 w 16589"/>
                <a:gd name="T47" fmla="*/ 2402 h 16586"/>
                <a:gd name="T48" fmla="*/ 3719 w 16589"/>
                <a:gd name="T49" fmla="*/ 1182 h 16586"/>
                <a:gd name="T50" fmla="*/ 4062 w 16589"/>
                <a:gd name="T51" fmla="*/ 973 h 16586"/>
                <a:gd name="T52" fmla="*/ 6595 w 16589"/>
                <a:gd name="T53" fmla="*/ 0 h 16586"/>
                <a:gd name="T54" fmla="*/ 6880 w 16589"/>
                <a:gd name="T55" fmla="*/ 1433 h 16586"/>
                <a:gd name="T56" fmla="*/ 6853 w 16589"/>
                <a:gd name="T57" fmla="*/ 1437 h 16586"/>
                <a:gd name="T58" fmla="*/ 8307 w 16589"/>
                <a:gd name="T59" fmla="*/ 1296 h 16586"/>
                <a:gd name="T60" fmla="*/ 9743 w 16589"/>
                <a:gd name="T61" fmla="*/ 1433 h 16586"/>
                <a:gd name="T62" fmla="*/ 10022 w 16589"/>
                <a:gd name="T63" fmla="*/ 34 h 16586"/>
                <a:gd name="T64" fmla="*/ 10434 w 16589"/>
                <a:gd name="T65" fmla="*/ 134 h 16586"/>
                <a:gd name="T66" fmla="*/ 12881 w 16589"/>
                <a:gd name="T67" fmla="*/ 1213 h 16586"/>
                <a:gd name="T68" fmla="*/ 12087 w 16589"/>
                <a:gd name="T69" fmla="*/ 2402 h 16586"/>
                <a:gd name="T70" fmla="*/ 14191 w 16589"/>
                <a:gd name="T71" fmla="*/ 4509 h 16586"/>
                <a:gd name="T72" fmla="*/ 15393 w 16589"/>
                <a:gd name="T73" fmla="*/ 3701 h 16586"/>
                <a:gd name="T74" fmla="*/ 15617 w 16589"/>
                <a:gd name="T75" fmla="*/ 4069 h 16586"/>
                <a:gd name="T76" fmla="*/ 16583 w 16589"/>
                <a:gd name="T77" fmla="*/ 6561 h 16586"/>
                <a:gd name="T78" fmla="*/ 15153 w 16589"/>
                <a:gd name="T79" fmla="*/ 6843 h 16586"/>
                <a:gd name="T80" fmla="*/ 15153 w 16589"/>
                <a:gd name="T81" fmla="*/ 6843 h 16586"/>
                <a:gd name="T82" fmla="*/ 15290 w 16589"/>
                <a:gd name="T83" fmla="*/ 8276 h 16586"/>
                <a:gd name="T84" fmla="*/ 15153 w 16589"/>
                <a:gd name="T85" fmla="*/ 9712 h 16586"/>
                <a:gd name="T86" fmla="*/ 16589 w 16589"/>
                <a:gd name="T87" fmla="*/ 9998 h 16586"/>
                <a:gd name="T88" fmla="*/ 15617 w 16589"/>
                <a:gd name="T89" fmla="*/ 12520 h 16586"/>
                <a:gd name="T90" fmla="*/ 15404 w 16589"/>
                <a:gd name="T91" fmla="*/ 12871 h 16586"/>
                <a:gd name="T92" fmla="*/ 14180 w 16589"/>
                <a:gd name="T93" fmla="*/ 12053 h 16586"/>
                <a:gd name="T94" fmla="*/ 14191 w 16589"/>
                <a:gd name="T95" fmla="*/ 12039 h 16586"/>
                <a:gd name="T96" fmla="*/ 12153 w 16589"/>
                <a:gd name="T97" fmla="*/ 14105 h 16586"/>
                <a:gd name="T98" fmla="*/ 12977 w 16589"/>
                <a:gd name="T99" fmla="*/ 15335 h 16586"/>
                <a:gd name="T100" fmla="*/ 12520 w 16589"/>
                <a:gd name="T101" fmla="*/ 15617 h 16586"/>
                <a:gd name="T102" fmla="*/ 10070 w 16589"/>
                <a:gd name="T103" fmla="*/ 16572 h 16586"/>
                <a:gd name="T104" fmla="*/ 9781 w 16589"/>
                <a:gd name="T105" fmla="*/ 15108 h 16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89" h="16586">
                  <a:moveTo>
                    <a:pt x="9781" y="15108"/>
                  </a:moveTo>
                  <a:cubicBezTo>
                    <a:pt x="9819" y="15098"/>
                    <a:pt x="9860" y="15091"/>
                    <a:pt x="9901" y="15081"/>
                  </a:cubicBezTo>
                  <a:cubicBezTo>
                    <a:pt x="9396" y="15198"/>
                    <a:pt x="8870" y="15253"/>
                    <a:pt x="8307" y="15253"/>
                  </a:cubicBezTo>
                  <a:cubicBezTo>
                    <a:pt x="7802" y="15253"/>
                    <a:pt x="7324" y="15208"/>
                    <a:pt x="6867" y="15115"/>
                  </a:cubicBezTo>
                  <a:lnTo>
                    <a:pt x="6571" y="16586"/>
                  </a:lnTo>
                  <a:cubicBezTo>
                    <a:pt x="5705" y="16411"/>
                    <a:pt x="4887" y="16091"/>
                    <a:pt x="4062" y="15617"/>
                  </a:cubicBezTo>
                  <a:cubicBezTo>
                    <a:pt x="3921" y="15534"/>
                    <a:pt x="3787" y="15452"/>
                    <a:pt x="3657" y="15369"/>
                  </a:cubicBezTo>
                  <a:lnTo>
                    <a:pt x="4492" y="14122"/>
                  </a:lnTo>
                  <a:cubicBezTo>
                    <a:pt x="4495" y="14122"/>
                    <a:pt x="4499" y="14125"/>
                    <a:pt x="4506" y="14129"/>
                  </a:cubicBezTo>
                  <a:cubicBezTo>
                    <a:pt x="3667" y="13596"/>
                    <a:pt x="3018" y="12950"/>
                    <a:pt x="2478" y="12122"/>
                  </a:cubicBezTo>
                  <a:lnTo>
                    <a:pt x="2478" y="12122"/>
                  </a:lnTo>
                  <a:lnTo>
                    <a:pt x="1230" y="12953"/>
                  </a:lnTo>
                  <a:cubicBezTo>
                    <a:pt x="1141" y="12816"/>
                    <a:pt x="1052" y="12671"/>
                    <a:pt x="966" y="12520"/>
                  </a:cubicBezTo>
                  <a:cubicBezTo>
                    <a:pt x="491" y="11702"/>
                    <a:pt x="175" y="10891"/>
                    <a:pt x="0" y="10032"/>
                  </a:cubicBezTo>
                  <a:lnTo>
                    <a:pt x="1471" y="9740"/>
                  </a:lnTo>
                  <a:lnTo>
                    <a:pt x="1471" y="9740"/>
                  </a:lnTo>
                  <a:cubicBezTo>
                    <a:pt x="1371" y="9272"/>
                    <a:pt x="1323" y="8788"/>
                    <a:pt x="1323" y="8276"/>
                  </a:cubicBezTo>
                  <a:cubicBezTo>
                    <a:pt x="1323" y="7764"/>
                    <a:pt x="1371" y="7283"/>
                    <a:pt x="1468" y="6819"/>
                  </a:cubicBezTo>
                  <a:lnTo>
                    <a:pt x="7" y="6526"/>
                  </a:lnTo>
                  <a:cubicBezTo>
                    <a:pt x="182" y="5678"/>
                    <a:pt x="498" y="4877"/>
                    <a:pt x="966" y="4069"/>
                  </a:cubicBezTo>
                  <a:cubicBezTo>
                    <a:pt x="1055" y="3915"/>
                    <a:pt x="1148" y="3763"/>
                    <a:pt x="1241" y="3619"/>
                  </a:cubicBezTo>
                  <a:lnTo>
                    <a:pt x="2471" y="4440"/>
                  </a:lnTo>
                  <a:lnTo>
                    <a:pt x="2471" y="4440"/>
                  </a:lnTo>
                  <a:cubicBezTo>
                    <a:pt x="3018" y="3595"/>
                    <a:pt x="3677" y="2942"/>
                    <a:pt x="4533" y="2402"/>
                  </a:cubicBezTo>
                  <a:lnTo>
                    <a:pt x="3719" y="1182"/>
                  </a:lnTo>
                  <a:cubicBezTo>
                    <a:pt x="3832" y="1110"/>
                    <a:pt x="3945" y="1041"/>
                    <a:pt x="4062" y="973"/>
                  </a:cubicBezTo>
                  <a:cubicBezTo>
                    <a:pt x="4897" y="491"/>
                    <a:pt x="5719" y="172"/>
                    <a:pt x="6595" y="0"/>
                  </a:cubicBezTo>
                  <a:lnTo>
                    <a:pt x="6880" y="1433"/>
                  </a:lnTo>
                  <a:cubicBezTo>
                    <a:pt x="6874" y="1433"/>
                    <a:pt x="6863" y="1437"/>
                    <a:pt x="6853" y="1437"/>
                  </a:cubicBezTo>
                  <a:cubicBezTo>
                    <a:pt x="7317" y="1340"/>
                    <a:pt x="7798" y="1296"/>
                    <a:pt x="8307" y="1296"/>
                  </a:cubicBezTo>
                  <a:cubicBezTo>
                    <a:pt x="8812" y="1296"/>
                    <a:pt x="9286" y="1340"/>
                    <a:pt x="9743" y="1433"/>
                  </a:cubicBezTo>
                  <a:lnTo>
                    <a:pt x="10022" y="34"/>
                  </a:lnTo>
                  <a:cubicBezTo>
                    <a:pt x="10159" y="65"/>
                    <a:pt x="10297" y="100"/>
                    <a:pt x="10434" y="134"/>
                  </a:cubicBezTo>
                  <a:cubicBezTo>
                    <a:pt x="11352" y="381"/>
                    <a:pt x="12149" y="732"/>
                    <a:pt x="12881" y="1213"/>
                  </a:cubicBezTo>
                  <a:lnTo>
                    <a:pt x="12087" y="2402"/>
                  </a:lnTo>
                  <a:cubicBezTo>
                    <a:pt x="12964" y="2959"/>
                    <a:pt x="13634" y="3633"/>
                    <a:pt x="14191" y="4509"/>
                  </a:cubicBezTo>
                  <a:lnTo>
                    <a:pt x="15393" y="3701"/>
                  </a:lnTo>
                  <a:cubicBezTo>
                    <a:pt x="15472" y="3822"/>
                    <a:pt x="15545" y="3942"/>
                    <a:pt x="15617" y="4069"/>
                  </a:cubicBezTo>
                  <a:cubicBezTo>
                    <a:pt x="16091" y="4887"/>
                    <a:pt x="16407" y="5698"/>
                    <a:pt x="16583" y="6561"/>
                  </a:cubicBezTo>
                  <a:lnTo>
                    <a:pt x="15153" y="6843"/>
                  </a:lnTo>
                  <a:lnTo>
                    <a:pt x="15153" y="6843"/>
                  </a:lnTo>
                  <a:cubicBezTo>
                    <a:pt x="15246" y="7300"/>
                    <a:pt x="15290" y="7774"/>
                    <a:pt x="15290" y="8276"/>
                  </a:cubicBezTo>
                  <a:cubicBezTo>
                    <a:pt x="15290" y="8781"/>
                    <a:pt x="15246" y="9255"/>
                    <a:pt x="15153" y="9712"/>
                  </a:cubicBezTo>
                  <a:lnTo>
                    <a:pt x="16589" y="9998"/>
                  </a:lnTo>
                  <a:cubicBezTo>
                    <a:pt x="16414" y="10871"/>
                    <a:pt x="16098" y="11692"/>
                    <a:pt x="15617" y="12520"/>
                  </a:cubicBezTo>
                  <a:cubicBezTo>
                    <a:pt x="15548" y="12641"/>
                    <a:pt x="15476" y="12757"/>
                    <a:pt x="15404" y="12871"/>
                  </a:cubicBezTo>
                  <a:lnTo>
                    <a:pt x="14180" y="12053"/>
                  </a:lnTo>
                  <a:cubicBezTo>
                    <a:pt x="14184" y="12049"/>
                    <a:pt x="14187" y="12046"/>
                    <a:pt x="14191" y="12039"/>
                  </a:cubicBezTo>
                  <a:cubicBezTo>
                    <a:pt x="13648" y="12895"/>
                    <a:pt x="12998" y="13558"/>
                    <a:pt x="12153" y="14105"/>
                  </a:cubicBezTo>
                  <a:lnTo>
                    <a:pt x="12977" y="15335"/>
                  </a:lnTo>
                  <a:cubicBezTo>
                    <a:pt x="12830" y="15431"/>
                    <a:pt x="12678" y="15524"/>
                    <a:pt x="12520" y="15617"/>
                  </a:cubicBezTo>
                  <a:cubicBezTo>
                    <a:pt x="11713" y="16081"/>
                    <a:pt x="10915" y="16397"/>
                    <a:pt x="10070" y="16572"/>
                  </a:cubicBezTo>
                  <a:lnTo>
                    <a:pt x="9781" y="1510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3" name="Freeform 104"/>
            <p:cNvSpPr>
              <a:spLocks/>
            </p:cNvSpPr>
            <p:nvPr userDrawn="1"/>
          </p:nvSpPr>
          <p:spPr bwMode="auto">
            <a:xfrm>
              <a:off x="1381500" y="4854711"/>
              <a:ext cx="891177" cy="890195"/>
            </a:xfrm>
            <a:custGeom>
              <a:avLst/>
              <a:gdLst>
                <a:gd name="T0" fmla="*/ 4076 w 11008"/>
                <a:gd name="T1" fmla="*/ 179 h 11001"/>
                <a:gd name="T2" fmla="*/ 2749 w 11008"/>
                <a:gd name="T3" fmla="*/ 735 h 11001"/>
                <a:gd name="T4" fmla="*/ 1605 w 11008"/>
                <a:gd name="T5" fmla="*/ 1602 h 11001"/>
                <a:gd name="T6" fmla="*/ 739 w 11008"/>
                <a:gd name="T7" fmla="*/ 2749 h 11001"/>
                <a:gd name="T8" fmla="*/ 179 w 11008"/>
                <a:gd name="T9" fmla="*/ 4076 h 11001"/>
                <a:gd name="T10" fmla="*/ 0 w 11008"/>
                <a:gd name="T11" fmla="*/ 5499 h 11001"/>
                <a:gd name="T12" fmla="*/ 179 w 11008"/>
                <a:gd name="T13" fmla="*/ 6925 h 11001"/>
                <a:gd name="T14" fmla="*/ 739 w 11008"/>
                <a:gd name="T15" fmla="*/ 8252 h 11001"/>
                <a:gd name="T16" fmla="*/ 1605 w 11008"/>
                <a:gd name="T17" fmla="*/ 9393 h 11001"/>
                <a:gd name="T18" fmla="*/ 2749 w 11008"/>
                <a:gd name="T19" fmla="*/ 10262 h 11001"/>
                <a:gd name="T20" fmla="*/ 4076 w 11008"/>
                <a:gd name="T21" fmla="*/ 10819 h 11001"/>
                <a:gd name="T22" fmla="*/ 5502 w 11008"/>
                <a:gd name="T23" fmla="*/ 11001 h 11001"/>
                <a:gd name="T24" fmla="*/ 6929 w 11008"/>
                <a:gd name="T25" fmla="*/ 10819 h 11001"/>
                <a:gd name="T26" fmla="*/ 8255 w 11008"/>
                <a:gd name="T27" fmla="*/ 10262 h 11001"/>
                <a:gd name="T28" fmla="*/ 9400 w 11008"/>
                <a:gd name="T29" fmla="*/ 9393 h 11001"/>
                <a:gd name="T30" fmla="*/ 10269 w 11008"/>
                <a:gd name="T31" fmla="*/ 8252 h 11001"/>
                <a:gd name="T32" fmla="*/ 10826 w 11008"/>
                <a:gd name="T33" fmla="*/ 6925 h 11001"/>
                <a:gd name="T34" fmla="*/ 11008 w 11008"/>
                <a:gd name="T35" fmla="*/ 5499 h 11001"/>
                <a:gd name="T36" fmla="*/ 10826 w 11008"/>
                <a:gd name="T37" fmla="*/ 4076 h 11001"/>
                <a:gd name="T38" fmla="*/ 10269 w 11008"/>
                <a:gd name="T39" fmla="*/ 2749 h 11001"/>
                <a:gd name="T40" fmla="*/ 9400 w 11008"/>
                <a:gd name="T41" fmla="*/ 1602 h 11001"/>
                <a:gd name="T42" fmla="*/ 8255 w 11008"/>
                <a:gd name="T43" fmla="*/ 735 h 11001"/>
                <a:gd name="T44" fmla="*/ 6929 w 11008"/>
                <a:gd name="T45" fmla="*/ 179 h 11001"/>
                <a:gd name="T46" fmla="*/ 5502 w 11008"/>
                <a:gd name="T47" fmla="*/ 0 h 11001"/>
                <a:gd name="T48" fmla="*/ 4076 w 11008"/>
                <a:gd name="T49" fmla="*/ 179 h 1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08" h="11001">
                  <a:moveTo>
                    <a:pt x="4076" y="179"/>
                  </a:moveTo>
                  <a:cubicBezTo>
                    <a:pt x="3622" y="302"/>
                    <a:pt x="3189" y="485"/>
                    <a:pt x="2749" y="735"/>
                  </a:cubicBezTo>
                  <a:cubicBezTo>
                    <a:pt x="2309" y="985"/>
                    <a:pt x="1935" y="1275"/>
                    <a:pt x="1605" y="1602"/>
                  </a:cubicBezTo>
                  <a:cubicBezTo>
                    <a:pt x="1275" y="1929"/>
                    <a:pt x="990" y="2313"/>
                    <a:pt x="739" y="2749"/>
                  </a:cubicBezTo>
                  <a:cubicBezTo>
                    <a:pt x="488" y="3185"/>
                    <a:pt x="302" y="3622"/>
                    <a:pt x="179" y="4076"/>
                  </a:cubicBezTo>
                  <a:cubicBezTo>
                    <a:pt x="58" y="4523"/>
                    <a:pt x="0" y="4994"/>
                    <a:pt x="0" y="5499"/>
                  </a:cubicBezTo>
                  <a:cubicBezTo>
                    <a:pt x="0" y="6004"/>
                    <a:pt x="58" y="6475"/>
                    <a:pt x="179" y="6925"/>
                  </a:cubicBezTo>
                  <a:cubicBezTo>
                    <a:pt x="300" y="7375"/>
                    <a:pt x="485" y="7812"/>
                    <a:pt x="739" y="8252"/>
                  </a:cubicBezTo>
                  <a:cubicBezTo>
                    <a:pt x="993" y="8692"/>
                    <a:pt x="1275" y="9066"/>
                    <a:pt x="1605" y="9393"/>
                  </a:cubicBezTo>
                  <a:cubicBezTo>
                    <a:pt x="1935" y="9726"/>
                    <a:pt x="2313" y="10008"/>
                    <a:pt x="2749" y="10262"/>
                  </a:cubicBezTo>
                  <a:cubicBezTo>
                    <a:pt x="3189" y="10517"/>
                    <a:pt x="3622" y="10699"/>
                    <a:pt x="4076" y="10819"/>
                  </a:cubicBezTo>
                  <a:cubicBezTo>
                    <a:pt x="4530" y="10939"/>
                    <a:pt x="4997" y="11001"/>
                    <a:pt x="5502" y="11001"/>
                  </a:cubicBezTo>
                  <a:cubicBezTo>
                    <a:pt x="6007" y="11001"/>
                    <a:pt x="6478" y="10943"/>
                    <a:pt x="6929" y="10819"/>
                  </a:cubicBezTo>
                  <a:cubicBezTo>
                    <a:pt x="7380" y="10695"/>
                    <a:pt x="7815" y="10517"/>
                    <a:pt x="8255" y="10262"/>
                  </a:cubicBezTo>
                  <a:cubicBezTo>
                    <a:pt x="8692" y="10008"/>
                    <a:pt x="9070" y="9726"/>
                    <a:pt x="9400" y="9393"/>
                  </a:cubicBezTo>
                  <a:cubicBezTo>
                    <a:pt x="9730" y="9066"/>
                    <a:pt x="10015" y="8688"/>
                    <a:pt x="10269" y="8252"/>
                  </a:cubicBezTo>
                  <a:cubicBezTo>
                    <a:pt x="10523" y="7812"/>
                    <a:pt x="10706" y="7379"/>
                    <a:pt x="10826" y="6925"/>
                  </a:cubicBezTo>
                  <a:cubicBezTo>
                    <a:pt x="10946" y="6471"/>
                    <a:pt x="11008" y="6004"/>
                    <a:pt x="11008" y="5499"/>
                  </a:cubicBezTo>
                  <a:cubicBezTo>
                    <a:pt x="11008" y="4994"/>
                    <a:pt x="10950" y="4523"/>
                    <a:pt x="10826" y="4076"/>
                  </a:cubicBezTo>
                  <a:cubicBezTo>
                    <a:pt x="10702" y="3629"/>
                    <a:pt x="10523" y="3189"/>
                    <a:pt x="10269" y="2749"/>
                  </a:cubicBezTo>
                  <a:cubicBezTo>
                    <a:pt x="10015" y="2309"/>
                    <a:pt x="9730" y="1935"/>
                    <a:pt x="9400" y="1602"/>
                  </a:cubicBezTo>
                  <a:cubicBezTo>
                    <a:pt x="9070" y="1275"/>
                    <a:pt x="8692" y="990"/>
                    <a:pt x="8255" y="735"/>
                  </a:cubicBezTo>
                  <a:cubicBezTo>
                    <a:pt x="7815" y="485"/>
                    <a:pt x="7382" y="302"/>
                    <a:pt x="6929" y="179"/>
                  </a:cubicBezTo>
                  <a:cubicBezTo>
                    <a:pt x="6476" y="56"/>
                    <a:pt x="6008" y="0"/>
                    <a:pt x="5502" y="0"/>
                  </a:cubicBezTo>
                  <a:cubicBezTo>
                    <a:pt x="4996" y="0"/>
                    <a:pt x="4526" y="58"/>
                    <a:pt x="4076" y="179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" name="Freeform 138"/>
            <p:cNvSpPr>
              <a:spLocks/>
            </p:cNvSpPr>
            <p:nvPr userDrawn="1"/>
          </p:nvSpPr>
          <p:spPr bwMode="auto">
            <a:xfrm>
              <a:off x="1549331" y="4994080"/>
              <a:ext cx="541776" cy="606550"/>
            </a:xfrm>
            <a:custGeom>
              <a:avLst/>
              <a:gdLst>
                <a:gd name="T0" fmla="*/ 0 w 620"/>
                <a:gd name="T1" fmla="*/ 618 h 618"/>
                <a:gd name="T2" fmla="*/ 0 w 620"/>
                <a:gd name="T3" fmla="*/ 0 h 618"/>
                <a:gd name="T4" fmla="*/ 620 w 620"/>
                <a:gd name="T5" fmla="*/ 0 h 618"/>
                <a:gd name="T6" fmla="*/ 619 w 620"/>
                <a:gd name="T7" fmla="*/ 112 h 618"/>
                <a:gd name="T8" fmla="*/ 112 w 620"/>
                <a:gd name="T9" fmla="*/ 112 h 618"/>
                <a:gd name="T10" fmla="*/ 112 w 620"/>
                <a:gd name="T11" fmla="*/ 254 h 618"/>
                <a:gd name="T12" fmla="*/ 488 w 620"/>
                <a:gd name="T13" fmla="*/ 253 h 618"/>
                <a:gd name="T14" fmla="*/ 489 w 620"/>
                <a:gd name="T15" fmla="*/ 362 h 618"/>
                <a:gd name="T16" fmla="*/ 112 w 620"/>
                <a:gd name="T17" fmla="*/ 362 h 618"/>
                <a:gd name="T18" fmla="*/ 112 w 620"/>
                <a:gd name="T19" fmla="*/ 508 h 618"/>
                <a:gd name="T20" fmla="*/ 620 w 620"/>
                <a:gd name="T21" fmla="*/ 505 h 618"/>
                <a:gd name="T22" fmla="*/ 620 w 620"/>
                <a:gd name="T23" fmla="*/ 618 h 618"/>
                <a:gd name="T24" fmla="*/ 0 w 620"/>
                <a:gd name="T25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0" h="618">
                  <a:moveTo>
                    <a:pt x="0" y="618"/>
                  </a:moveTo>
                  <a:lnTo>
                    <a:pt x="0" y="0"/>
                  </a:lnTo>
                  <a:lnTo>
                    <a:pt x="620" y="0"/>
                  </a:lnTo>
                  <a:lnTo>
                    <a:pt x="619" y="112"/>
                  </a:lnTo>
                  <a:lnTo>
                    <a:pt x="112" y="112"/>
                  </a:lnTo>
                  <a:lnTo>
                    <a:pt x="112" y="254"/>
                  </a:lnTo>
                  <a:lnTo>
                    <a:pt x="488" y="253"/>
                  </a:lnTo>
                  <a:lnTo>
                    <a:pt x="489" y="362"/>
                  </a:lnTo>
                  <a:lnTo>
                    <a:pt x="112" y="362"/>
                  </a:lnTo>
                  <a:lnTo>
                    <a:pt x="112" y="508"/>
                  </a:lnTo>
                  <a:lnTo>
                    <a:pt x="620" y="505"/>
                  </a:lnTo>
                  <a:lnTo>
                    <a:pt x="620" y="61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" name="Freeform 163"/>
            <p:cNvSpPr>
              <a:spLocks/>
            </p:cNvSpPr>
            <p:nvPr userDrawn="1"/>
          </p:nvSpPr>
          <p:spPr bwMode="auto">
            <a:xfrm>
              <a:off x="1549330" y="4696694"/>
              <a:ext cx="574161" cy="865658"/>
            </a:xfrm>
            <a:custGeom>
              <a:avLst/>
              <a:gdLst>
                <a:gd name="T0" fmla="*/ 0 w 585"/>
                <a:gd name="T1" fmla="*/ 882 h 882"/>
                <a:gd name="T2" fmla="*/ 469 w 585"/>
                <a:gd name="T3" fmla="*/ 0 h 882"/>
                <a:gd name="T4" fmla="*/ 585 w 585"/>
                <a:gd name="T5" fmla="*/ 48 h 882"/>
                <a:gd name="T6" fmla="*/ 177 w 585"/>
                <a:gd name="T7" fmla="*/ 668 h 882"/>
                <a:gd name="T8" fmla="*/ 234 w 585"/>
                <a:gd name="T9" fmla="*/ 671 h 882"/>
                <a:gd name="T10" fmla="*/ 0 w 585"/>
                <a:gd name="T11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882">
                  <a:moveTo>
                    <a:pt x="0" y="882"/>
                  </a:moveTo>
                  <a:lnTo>
                    <a:pt x="469" y="0"/>
                  </a:lnTo>
                  <a:lnTo>
                    <a:pt x="585" y="48"/>
                  </a:lnTo>
                  <a:lnTo>
                    <a:pt x="177" y="668"/>
                  </a:lnTo>
                  <a:lnTo>
                    <a:pt x="234" y="671"/>
                  </a:lnTo>
                  <a:lnTo>
                    <a:pt x="0" y="882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" name="Freeform 174"/>
            <p:cNvSpPr>
              <a:spLocks/>
            </p:cNvSpPr>
            <p:nvPr userDrawn="1"/>
          </p:nvSpPr>
          <p:spPr bwMode="auto">
            <a:xfrm>
              <a:off x="1557185" y="5032357"/>
              <a:ext cx="533921" cy="858788"/>
            </a:xfrm>
            <a:custGeom>
              <a:avLst/>
              <a:gdLst>
                <a:gd name="T0" fmla="*/ 0 w 544"/>
                <a:gd name="T1" fmla="*/ 875 h 875"/>
                <a:gd name="T2" fmla="*/ 23 w 544"/>
                <a:gd name="T3" fmla="*/ 748 h 875"/>
                <a:gd name="T4" fmla="*/ 44 w 544"/>
                <a:gd name="T5" fmla="*/ 778 h 875"/>
                <a:gd name="T6" fmla="*/ 350 w 544"/>
                <a:gd name="T7" fmla="*/ 213 h 875"/>
                <a:gd name="T8" fmla="*/ 301 w 544"/>
                <a:gd name="T9" fmla="*/ 214 h 875"/>
                <a:gd name="T10" fmla="*/ 544 w 544"/>
                <a:gd name="T11" fmla="*/ 0 h 875"/>
                <a:gd name="T12" fmla="*/ 67 w 544"/>
                <a:gd name="T13" fmla="*/ 789 h 875"/>
                <a:gd name="T14" fmla="*/ 104 w 544"/>
                <a:gd name="T15" fmla="*/ 792 h 875"/>
                <a:gd name="T16" fmla="*/ 0 w 544"/>
                <a:gd name="T17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875">
                  <a:moveTo>
                    <a:pt x="0" y="875"/>
                  </a:moveTo>
                  <a:lnTo>
                    <a:pt x="23" y="748"/>
                  </a:lnTo>
                  <a:lnTo>
                    <a:pt x="44" y="778"/>
                  </a:lnTo>
                  <a:lnTo>
                    <a:pt x="350" y="213"/>
                  </a:lnTo>
                  <a:lnTo>
                    <a:pt x="301" y="214"/>
                  </a:lnTo>
                  <a:lnTo>
                    <a:pt x="544" y="0"/>
                  </a:lnTo>
                  <a:lnTo>
                    <a:pt x="67" y="789"/>
                  </a:lnTo>
                  <a:lnTo>
                    <a:pt x="104" y="792"/>
                  </a:lnTo>
                  <a:lnTo>
                    <a:pt x="0" y="875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sp>
        <p:nvSpPr>
          <p:cNvPr id="3" name="Título 2">
            <a:extLst>
              <a:ext uri="{FF2B5EF4-FFF2-40B4-BE49-F238E27FC236}">
                <a16:creationId xmlns:a16="http://schemas.microsoft.com/office/drawing/2014/main" id="{FD6F85EC-20D8-4F96-8944-1252319F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265"/>
            <a:ext cx="10515600" cy="603387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pt-BR" sz="2800" b="0">
                <a:ea typeface="+mn-ea"/>
                <a:cs typeface="Nirmala UI Semilight" panose="020B0402040204020203" pitchFamily="34" charset="0"/>
              </a:defRPr>
            </a:lvl1pPr>
          </a:lstStyle>
          <a:p>
            <a:pPr marL="0" lvl="0" indent="0" algn="ctr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</a:pPr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49085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591034" y="1433081"/>
            <a:ext cx="10864367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5100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  <a:gs pos="89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em L 6"/>
          <p:cNvSpPr/>
          <p:nvPr userDrawn="1"/>
        </p:nvSpPr>
        <p:spPr>
          <a:xfrm rot="2700000">
            <a:off x="92968" y="1301082"/>
            <a:ext cx="198000" cy="264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8" name="Forma em L 7"/>
          <p:cNvSpPr/>
          <p:nvPr userDrawn="1"/>
        </p:nvSpPr>
        <p:spPr>
          <a:xfrm rot="8100000">
            <a:off x="272356" y="1173455"/>
            <a:ext cx="264000" cy="198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9" name="Forma em L 8"/>
          <p:cNvSpPr/>
          <p:nvPr userDrawn="1"/>
        </p:nvSpPr>
        <p:spPr>
          <a:xfrm rot="-2700000">
            <a:off x="272665" y="1493218"/>
            <a:ext cx="264000" cy="198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0" name="Forma em L 9"/>
          <p:cNvSpPr/>
          <p:nvPr userDrawn="1"/>
        </p:nvSpPr>
        <p:spPr>
          <a:xfrm rot="2700000">
            <a:off x="517745" y="1301081"/>
            <a:ext cx="198000" cy="264000"/>
          </a:xfrm>
          <a:prstGeom prst="corne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87683"/>
            <a:ext cx="10515600" cy="1044765"/>
          </a:xfrm>
        </p:spPr>
        <p:txBody>
          <a:bodyPr anchor="b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grpSp>
        <p:nvGrpSpPr>
          <p:cNvPr id="13" name="Grupo 12"/>
          <p:cNvGrpSpPr/>
          <p:nvPr userDrawn="1"/>
        </p:nvGrpSpPr>
        <p:grpSpPr>
          <a:xfrm>
            <a:off x="199900" y="6063465"/>
            <a:ext cx="778001" cy="583080"/>
            <a:chOff x="1143000" y="4622103"/>
            <a:chExt cx="1359339" cy="1358357"/>
          </a:xfrm>
        </p:grpSpPr>
        <p:sp>
          <p:nvSpPr>
            <p:cNvPr id="1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1143000" y="4622103"/>
              <a:ext cx="1359339" cy="135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" name="Freeform 5"/>
            <p:cNvSpPr>
              <a:spLocks/>
            </p:cNvSpPr>
            <p:nvPr userDrawn="1"/>
          </p:nvSpPr>
          <p:spPr bwMode="auto">
            <a:xfrm>
              <a:off x="1148889" y="4627992"/>
              <a:ext cx="1343635" cy="1342653"/>
            </a:xfrm>
            <a:custGeom>
              <a:avLst/>
              <a:gdLst>
                <a:gd name="T0" fmla="*/ 9781 w 16589"/>
                <a:gd name="T1" fmla="*/ 15108 h 16586"/>
                <a:gd name="T2" fmla="*/ 9901 w 16589"/>
                <a:gd name="T3" fmla="*/ 15081 h 16586"/>
                <a:gd name="T4" fmla="*/ 8307 w 16589"/>
                <a:gd name="T5" fmla="*/ 15253 h 16586"/>
                <a:gd name="T6" fmla="*/ 6867 w 16589"/>
                <a:gd name="T7" fmla="*/ 15115 h 16586"/>
                <a:gd name="T8" fmla="*/ 6571 w 16589"/>
                <a:gd name="T9" fmla="*/ 16586 h 16586"/>
                <a:gd name="T10" fmla="*/ 4062 w 16589"/>
                <a:gd name="T11" fmla="*/ 15617 h 16586"/>
                <a:gd name="T12" fmla="*/ 3657 w 16589"/>
                <a:gd name="T13" fmla="*/ 15369 h 16586"/>
                <a:gd name="T14" fmla="*/ 4492 w 16589"/>
                <a:gd name="T15" fmla="*/ 14122 h 16586"/>
                <a:gd name="T16" fmla="*/ 4506 w 16589"/>
                <a:gd name="T17" fmla="*/ 14129 h 16586"/>
                <a:gd name="T18" fmla="*/ 2478 w 16589"/>
                <a:gd name="T19" fmla="*/ 12122 h 16586"/>
                <a:gd name="T20" fmla="*/ 2478 w 16589"/>
                <a:gd name="T21" fmla="*/ 12122 h 16586"/>
                <a:gd name="T22" fmla="*/ 1230 w 16589"/>
                <a:gd name="T23" fmla="*/ 12953 h 16586"/>
                <a:gd name="T24" fmla="*/ 966 w 16589"/>
                <a:gd name="T25" fmla="*/ 12520 h 16586"/>
                <a:gd name="T26" fmla="*/ 0 w 16589"/>
                <a:gd name="T27" fmla="*/ 10032 h 16586"/>
                <a:gd name="T28" fmla="*/ 1471 w 16589"/>
                <a:gd name="T29" fmla="*/ 9740 h 16586"/>
                <a:gd name="T30" fmla="*/ 1471 w 16589"/>
                <a:gd name="T31" fmla="*/ 9740 h 16586"/>
                <a:gd name="T32" fmla="*/ 1323 w 16589"/>
                <a:gd name="T33" fmla="*/ 8276 h 16586"/>
                <a:gd name="T34" fmla="*/ 1468 w 16589"/>
                <a:gd name="T35" fmla="*/ 6819 h 16586"/>
                <a:gd name="T36" fmla="*/ 7 w 16589"/>
                <a:gd name="T37" fmla="*/ 6526 h 16586"/>
                <a:gd name="T38" fmla="*/ 966 w 16589"/>
                <a:gd name="T39" fmla="*/ 4069 h 16586"/>
                <a:gd name="T40" fmla="*/ 1241 w 16589"/>
                <a:gd name="T41" fmla="*/ 3619 h 16586"/>
                <a:gd name="T42" fmla="*/ 2471 w 16589"/>
                <a:gd name="T43" fmla="*/ 4440 h 16586"/>
                <a:gd name="T44" fmla="*/ 2471 w 16589"/>
                <a:gd name="T45" fmla="*/ 4440 h 16586"/>
                <a:gd name="T46" fmla="*/ 4533 w 16589"/>
                <a:gd name="T47" fmla="*/ 2402 h 16586"/>
                <a:gd name="T48" fmla="*/ 3719 w 16589"/>
                <a:gd name="T49" fmla="*/ 1182 h 16586"/>
                <a:gd name="T50" fmla="*/ 4062 w 16589"/>
                <a:gd name="T51" fmla="*/ 973 h 16586"/>
                <a:gd name="T52" fmla="*/ 6595 w 16589"/>
                <a:gd name="T53" fmla="*/ 0 h 16586"/>
                <a:gd name="T54" fmla="*/ 6880 w 16589"/>
                <a:gd name="T55" fmla="*/ 1433 h 16586"/>
                <a:gd name="T56" fmla="*/ 6853 w 16589"/>
                <a:gd name="T57" fmla="*/ 1437 h 16586"/>
                <a:gd name="T58" fmla="*/ 8307 w 16589"/>
                <a:gd name="T59" fmla="*/ 1296 h 16586"/>
                <a:gd name="T60" fmla="*/ 9743 w 16589"/>
                <a:gd name="T61" fmla="*/ 1433 h 16586"/>
                <a:gd name="T62" fmla="*/ 10022 w 16589"/>
                <a:gd name="T63" fmla="*/ 34 h 16586"/>
                <a:gd name="T64" fmla="*/ 10434 w 16589"/>
                <a:gd name="T65" fmla="*/ 134 h 16586"/>
                <a:gd name="T66" fmla="*/ 12881 w 16589"/>
                <a:gd name="T67" fmla="*/ 1213 h 16586"/>
                <a:gd name="T68" fmla="*/ 12087 w 16589"/>
                <a:gd name="T69" fmla="*/ 2402 h 16586"/>
                <a:gd name="T70" fmla="*/ 14191 w 16589"/>
                <a:gd name="T71" fmla="*/ 4509 h 16586"/>
                <a:gd name="T72" fmla="*/ 15393 w 16589"/>
                <a:gd name="T73" fmla="*/ 3701 h 16586"/>
                <a:gd name="T74" fmla="*/ 15617 w 16589"/>
                <a:gd name="T75" fmla="*/ 4069 h 16586"/>
                <a:gd name="T76" fmla="*/ 16583 w 16589"/>
                <a:gd name="T77" fmla="*/ 6561 h 16586"/>
                <a:gd name="T78" fmla="*/ 15153 w 16589"/>
                <a:gd name="T79" fmla="*/ 6843 h 16586"/>
                <a:gd name="T80" fmla="*/ 15153 w 16589"/>
                <a:gd name="T81" fmla="*/ 6843 h 16586"/>
                <a:gd name="T82" fmla="*/ 15290 w 16589"/>
                <a:gd name="T83" fmla="*/ 8276 h 16586"/>
                <a:gd name="T84" fmla="*/ 15153 w 16589"/>
                <a:gd name="T85" fmla="*/ 9712 h 16586"/>
                <a:gd name="T86" fmla="*/ 16589 w 16589"/>
                <a:gd name="T87" fmla="*/ 9998 h 16586"/>
                <a:gd name="T88" fmla="*/ 15617 w 16589"/>
                <a:gd name="T89" fmla="*/ 12520 h 16586"/>
                <a:gd name="T90" fmla="*/ 15404 w 16589"/>
                <a:gd name="T91" fmla="*/ 12871 h 16586"/>
                <a:gd name="T92" fmla="*/ 14180 w 16589"/>
                <a:gd name="T93" fmla="*/ 12053 h 16586"/>
                <a:gd name="T94" fmla="*/ 14191 w 16589"/>
                <a:gd name="T95" fmla="*/ 12039 h 16586"/>
                <a:gd name="T96" fmla="*/ 12153 w 16589"/>
                <a:gd name="T97" fmla="*/ 14105 h 16586"/>
                <a:gd name="T98" fmla="*/ 12977 w 16589"/>
                <a:gd name="T99" fmla="*/ 15335 h 16586"/>
                <a:gd name="T100" fmla="*/ 12520 w 16589"/>
                <a:gd name="T101" fmla="*/ 15617 h 16586"/>
                <a:gd name="T102" fmla="*/ 10070 w 16589"/>
                <a:gd name="T103" fmla="*/ 16572 h 16586"/>
                <a:gd name="T104" fmla="*/ 9781 w 16589"/>
                <a:gd name="T105" fmla="*/ 15108 h 16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89" h="16586">
                  <a:moveTo>
                    <a:pt x="9781" y="15108"/>
                  </a:moveTo>
                  <a:cubicBezTo>
                    <a:pt x="9819" y="15098"/>
                    <a:pt x="9860" y="15091"/>
                    <a:pt x="9901" y="15081"/>
                  </a:cubicBezTo>
                  <a:cubicBezTo>
                    <a:pt x="9396" y="15198"/>
                    <a:pt x="8870" y="15253"/>
                    <a:pt x="8307" y="15253"/>
                  </a:cubicBezTo>
                  <a:cubicBezTo>
                    <a:pt x="7802" y="15253"/>
                    <a:pt x="7324" y="15208"/>
                    <a:pt x="6867" y="15115"/>
                  </a:cubicBezTo>
                  <a:lnTo>
                    <a:pt x="6571" y="16586"/>
                  </a:lnTo>
                  <a:cubicBezTo>
                    <a:pt x="5705" y="16411"/>
                    <a:pt x="4887" y="16091"/>
                    <a:pt x="4062" y="15617"/>
                  </a:cubicBezTo>
                  <a:cubicBezTo>
                    <a:pt x="3921" y="15534"/>
                    <a:pt x="3787" y="15452"/>
                    <a:pt x="3657" y="15369"/>
                  </a:cubicBezTo>
                  <a:lnTo>
                    <a:pt x="4492" y="14122"/>
                  </a:lnTo>
                  <a:cubicBezTo>
                    <a:pt x="4495" y="14122"/>
                    <a:pt x="4499" y="14125"/>
                    <a:pt x="4506" y="14129"/>
                  </a:cubicBezTo>
                  <a:cubicBezTo>
                    <a:pt x="3667" y="13596"/>
                    <a:pt x="3018" y="12950"/>
                    <a:pt x="2478" y="12122"/>
                  </a:cubicBezTo>
                  <a:lnTo>
                    <a:pt x="2478" y="12122"/>
                  </a:lnTo>
                  <a:lnTo>
                    <a:pt x="1230" y="12953"/>
                  </a:lnTo>
                  <a:cubicBezTo>
                    <a:pt x="1141" y="12816"/>
                    <a:pt x="1052" y="12671"/>
                    <a:pt x="966" y="12520"/>
                  </a:cubicBezTo>
                  <a:cubicBezTo>
                    <a:pt x="491" y="11702"/>
                    <a:pt x="175" y="10891"/>
                    <a:pt x="0" y="10032"/>
                  </a:cubicBezTo>
                  <a:lnTo>
                    <a:pt x="1471" y="9740"/>
                  </a:lnTo>
                  <a:lnTo>
                    <a:pt x="1471" y="9740"/>
                  </a:lnTo>
                  <a:cubicBezTo>
                    <a:pt x="1371" y="9272"/>
                    <a:pt x="1323" y="8788"/>
                    <a:pt x="1323" y="8276"/>
                  </a:cubicBezTo>
                  <a:cubicBezTo>
                    <a:pt x="1323" y="7764"/>
                    <a:pt x="1371" y="7283"/>
                    <a:pt x="1468" y="6819"/>
                  </a:cubicBezTo>
                  <a:lnTo>
                    <a:pt x="7" y="6526"/>
                  </a:lnTo>
                  <a:cubicBezTo>
                    <a:pt x="182" y="5678"/>
                    <a:pt x="498" y="4877"/>
                    <a:pt x="966" y="4069"/>
                  </a:cubicBezTo>
                  <a:cubicBezTo>
                    <a:pt x="1055" y="3915"/>
                    <a:pt x="1148" y="3763"/>
                    <a:pt x="1241" y="3619"/>
                  </a:cubicBezTo>
                  <a:lnTo>
                    <a:pt x="2471" y="4440"/>
                  </a:lnTo>
                  <a:lnTo>
                    <a:pt x="2471" y="4440"/>
                  </a:lnTo>
                  <a:cubicBezTo>
                    <a:pt x="3018" y="3595"/>
                    <a:pt x="3677" y="2942"/>
                    <a:pt x="4533" y="2402"/>
                  </a:cubicBezTo>
                  <a:lnTo>
                    <a:pt x="3719" y="1182"/>
                  </a:lnTo>
                  <a:cubicBezTo>
                    <a:pt x="3832" y="1110"/>
                    <a:pt x="3945" y="1041"/>
                    <a:pt x="4062" y="973"/>
                  </a:cubicBezTo>
                  <a:cubicBezTo>
                    <a:pt x="4897" y="491"/>
                    <a:pt x="5719" y="172"/>
                    <a:pt x="6595" y="0"/>
                  </a:cubicBezTo>
                  <a:lnTo>
                    <a:pt x="6880" y="1433"/>
                  </a:lnTo>
                  <a:cubicBezTo>
                    <a:pt x="6874" y="1433"/>
                    <a:pt x="6863" y="1437"/>
                    <a:pt x="6853" y="1437"/>
                  </a:cubicBezTo>
                  <a:cubicBezTo>
                    <a:pt x="7317" y="1340"/>
                    <a:pt x="7798" y="1296"/>
                    <a:pt x="8307" y="1296"/>
                  </a:cubicBezTo>
                  <a:cubicBezTo>
                    <a:pt x="8812" y="1296"/>
                    <a:pt x="9286" y="1340"/>
                    <a:pt x="9743" y="1433"/>
                  </a:cubicBezTo>
                  <a:lnTo>
                    <a:pt x="10022" y="34"/>
                  </a:lnTo>
                  <a:cubicBezTo>
                    <a:pt x="10159" y="65"/>
                    <a:pt x="10297" y="100"/>
                    <a:pt x="10434" y="134"/>
                  </a:cubicBezTo>
                  <a:cubicBezTo>
                    <a:pt x="11352" y="381"/>
                    <a:pt x="12149" y="732"/>
                    <a:pt x="12881" y="1213"/>
                  </a:cubicBezTo>
                  <a:lnTo>
                    <a:pt x="12087" y="2402"/>
                  </a:lnTo>
                  <a:cubicBezTo>
                    <a:pt x="12964" y="2959"/>
                    <a:pt x="13634" y="3633"/>
                    <a:pt x="14191" y="4509"/>
                  </a:cubicBezTo>
                  <a:lnTo>
                    <a:pt x="15393" y="3701"/>
                  </a:lnTo>
                  <a:cubicBezTo>
                    <a:pt x="15472" y="3822"/>
                    <a:pt x="15545" y="3942"/>
                    <a:pt x="15617" y="4069"/>
                  </a:cubicBezTo>
                  <a:cubicBezTo>
                    <a:pt x="16091" y="4887"/>
                    <a:pt x="16407" y="5698"/>
                    <a:pt x="16583" y="6561"/>
                  </a:cubicBezTo>
                  <a:lnTo>
                    <a:pt x="15153" y="6843"/>
                  </a:lnTo>
                  <a:lnTo>
                    <a:pt x="15153" y="6843"/>
                  </a:lnTo>
                  <a:cubicBezTo>
                    <a:pt x="15246" y="7300"/>
                    <a:pt x="15290" y="7774"/>
                    <a:pt x="15290" y="8276"/>
                  </a:cubicBezTo>
                  <a:cubicBezTo>
                    <a:pt x="15290" y="8781"/>
                    <a:pt x="15246" y="9255"/>
                    <a:pt x="15153" y="9712"/>
                  </a:cubicBezTo>
                  <a:lnTo>
                    <a:pt x="16589" y="9998"/>
                  </a:lnTo>
                  <a:cubicBezTo>
                    <a:pt x="16414" y="10871"/>
                    <a:pt x="16098" y="11692"/>
                    <a:pt x="15617" y="12520"/>
                  </a:cubicBezTo>
                  <a:cubicBezTo>
                    <a:pt x="15548" y="12641"/>
                    <a:pt x="15476" y="12757"/>
                    <a:pt x="15404" y="12871"/>
                  </a:cubicBezTo>
                  <a:lnTo>
                    <a:pt x="14180" y="12053"/>
                  </a:lnTo>
                  <a:cubicBezTo>
                    <a:pt x="14184" y="12049"/>
                    <a:pt x="14187" y="12046"/>
                    <a:pt x="14191" y="12039"/>
                  </a:cubicBezTo>
                  <a:cubicBezTo>
                    <a:pt x="13648" y="12895"/>
                    <a:pt x="12998" y="13558"/>
                    <a:pt x="12153" y="14105"/>
                  </a:cubicBezTo>
                  <a:lnTo>
                    <a:pt x="12977" y="15335"/>
                  </a:lnTo>
                  <a:cubicBezTo>
                    <a:pt x="12830" y="15431"/>
                    <a:pt x="12678" y="15524"/>
                    <a:pt x="12520" y="15617"/>
                  </a:cubicBezTo>
                  <a:cubicBezTo>
                    <a:pt x="11713" y="16081"/>
                    <a:pt x="10915" y="16397"/>
                    <a:pt x="10070" y="16572"/>
                  </a:cubicBezTo>
                  <a:lnTo>
                    <a:pt x="9781" y="1510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" name="Freeform 104"/>
            <p:cNvSpPr>
              <a:spLocks/>
            </p:cNvSpPr>
            <p:nvPr userDrawn="1"/>
          </p:nvSpPr>
          <p:spPr bwMode="auto">
            <a:xfrm>
              <a:off x="1381500" y="4854711"/>
              <a:ext cx="891177" cy="890195"/>
            </a:xfrm>
            <a:custGeom>
              <a:avLst/>
              <a:gdLst>
                <a:gd name="T0" fmla="*/ 4076 w 11008"/>
                <a:gd name="T1" fmla="*/ 179 h 11001"/>
                <a:gd name="T2" fmla="*/ 2749 w 11008"/>
                <a:gd name="T3" fmla="*/ 735 h 11001"/>
                <a:gd name="T4" fmla="*/ 1605 w 11008"/>
                <a:gd name="T5" fmla="*/ 1602 h 11001"/>
                <a:gd name="T6" fmla="*/ 739 w 11008"/>
                <a:gd name="T7" fmla="*/ 2749 h 11001"/>
                <a:gd name="T8" fmla="*/ 179 w 11008"/>
                <a:gd name="T9" fmla="*/ 4076 h 11001"/>
                <a:gd name="T10" fmla="*/ 0 w 11008"/>
                <a:gd name="T11" fmla="*/ 5499 h 11001"/>
                <a:gd name="T12" fmla="*/ 179 w 11008"/>
                <a:gd name="T13" fmla="*/ 6925 h 11001"/>
                <a:gd name="T14" fmla="*/ 739 w 11008"/>
                <a:gd name="T15" fmla="*/ 8252 h 11001"/>
                <a:gd name="T16" fmla="*/ 1605 w 11008"/>
                <a:gd name="T17" fmla="*/ 9393 h 11001"/>
                <a:gd name="T18" fmla="*/ 2749 w 11008"/>
                <a:gd name="T19" fmla="*/ 10262 h 11001"/>
                <a:gd name="T20" fmla="*/ 4076 w 11008"/>
                <a:gd name="T21" fmla="*/ 10819 h 11001"/>
                <a:gd name="T22" fmla="*/ 5502 w 11008"/>
                <a:gd name="T23" fmla="*/ 11001 h 11001"/>
                <a:gd name="T24" fmla="*/ 6929 w 11008"/>
                <a:gd name="T25" fmla="*/ 10819 h 11001"/>
                <a:gd name="T26" fmla="*/ 8255 w 11008"/>
                <a:gd name="T27" fmla="*/ 10262 h 11001"/>
                <a:gd name="T28" fmla="*/ 9400 w 11008"/>
                <a:gd name="T29" fmla="*/ 9393 h 11001"/>
                <a:gd name="T30" fmla="*/ 10269 w 11008"/>
                <a:gd name="T31" fmla="*/ 8252 h 11001"/>
                <a:gd name="T32" fmla="*/ 10826 w 11008"/>
                <a:gd name="T33" fmla="*/ 6925 h 11001"/>
                <a:gd name="T34" fmla="*/ 11008 w 11008"/>
                <a:gd name="T35" fmla="*/ 5499 h 11001"/>
                <a:gd name="T36" fmla="*/ 10826 w 11008"/>
                <a:gd name="T37" fmla="*/ 4076 h 11001"/>
                <a:gd name="T38" fmla="*/ 10269 w 11008"/>
                <a:gd name="T39" fmla="*/ 2749 h 11001"/>
                <a:gd name="T40" fmla="*/ 9400 w 11008"/>
                <a:gd name="T41" fmla="*/ 1602 h 11001"/>
                <a:gd name="T42" fmla="*/ 8255 w 11008"/>
                <a:gd name="T43" fmla="*/ 735 h 11001"/>
                <a:gd name="T44" fmla="*/ 6929 w 11008"/>
                <a:gd name="T45" fmla="*/ 179 h 11001"/>
                <a:gd name="T46" fmla="*/ 5502 w 11008"/>
                <a:gd name="T47" fmla="*/ 0 h 11001"/>
                <a:gd name="T48" fmla="*/ 4076 w 11008"/>
                <a:gd name="T49" fmla="*/ 179 h 1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08" h="11001">
                  <a:moveTo>
                    <a:pt x="4076" y="179"/>
                  </a:moveTo>
                  <a:cubicBezTo>
                    <a:pt x="3622" y="302"/>
                    <a:pt x="3189" y="485"/>
                    <a:pt x="2749" y="735"/>
                  </a:cubicBezTo>
                  <a:cubicBezTo>
                    <a:pt x="2309" y="985"/>
                    <a:pt x="1935" y="1275"/>
                    <a:pt x="1605" y="1602"/>
                  </a:cubicBezTo>
                  <a:cubicBezTo>
                    <a:pt x="1275" y="1929"/>
                    <a:pt x="990" y="2313"/>
                    <a:pt x="739" y="2749"/>
                  </a:cubicBezTo>
                  <a:cubicBezTo>
                    <a:pt x="488" y="3185"/>
                    <a:pt x="302" y="3622"/>
                    <a:pt x="179" y="4076"/>
                  </a:cubicBezTo>
                  <a:cubicBezTo>
                    <a:pt x="58" y="4523"/>
                    <a:pt x="0" y="4994"/>
                    <a:pt x="0" y="5499"/>
                  </a:cubicBezTo>
                  <a:cubicBezTo>
                    <a:pt x="0" y="6004"/>
                    <a:pt x="58" y="6475"/>
                    <a:pt x="179" y="6925"/>
                  </a:cubicBezTo>
                  <a:cubicBezTo>
                    <a:pt x="300" y="7375"/>
                    <a:pt x="485" y="7812"/>
                    <a:pt x="739" y="8252"/>
                  </a:cubicBezTo>
                  <a:cubicBezTo>
                    <a:pt x="993" y="8692"/>
                    <a:pt x="1275" y="9066"/>
                    <a:pt x="1605" y="9393"/>
                  </a:cubicBezTo>
                  <a:cubicBezTo>
                    <a:pt x="1935" y="9726"/>
                    <a:pt x="2313" y="10008"/>
                    <a:pt x="2749" y="10262"/>
                  </a:cubicBezTo>
                  <a:cubicBezTo>
                    <a:pt x="3189" y="10517"/>
                    <a:pt x="3622" y="10699"/>
                    <a:pt x="4076" y="10819"/>
                  </a:cubicBezTo>
                  <a:cubicBezTo>
                    <a:pt x="4530" y="10939"/>
                    <a:pt x="4997" y="11001"/>
                    <a:pt x="5502" y="11001"/>
                  </a:cubicBezTo>
                  <a:cubicBezTo>
                    <a:pt x="6007" y="11001"/>
                    <a:pt x="6478" y="10943"/>
                    <a:pt x="6929" y="10819"/>
                  </a:cubicBezTo>
                  <a:cubicBezTo>
                    <a:pt x="7380" y="10695"/>
                    <a:pt x="7815" y="10517"/>
                    <a:pt x="8255" y="10262"/>
                  </a:cubicBezTo>
                  <a:cubicBezTo>
                    <a:pt x="8692" y="10008"/>
                    <a:pt x="9070" y="9726"/>
                    <a:pt x="9400" y="9393"/>
                  </a:cubicBezTo>
                  <a:cubicBezTo>
                    <a:pt x="9730" y="9066"/>
                    <a:pt x="10015" y="8688"/>
                    <a:pt x="10269" y="8252"/>
                  </a:cubicBezTo>
                  <a:cubicBezTo>
                    <a:pt x="10523" y="7812"/>
                    <a:pt x="10706" y="7379"/>
                    <a:pt x="10826" y="6925"/>
                  </a:cubicBezTo>
                  <a:cubicBezTo>
                    <a:pt x="10946" y="6471"/>
                    <a:pt x="11008" y="6004"/>
                    <a:pt x="11008" y="5499"/>
                  </a:cubicBezTo>
                  <a:cubicBezTo>
                    <a:pt x="11008" y="4994"/>
                    <a:pt x="10950" y="4523"/>
                    <a:pt x="10826" y="4076"/>
                  </a:cubicBezTo>
                  <a:cubicBezTo>
                    <a:pt x="10702" y="3629"/>
                    <a:pt x="10523" y="3189"/>
                    <a:pt x="10269" y="2749"/>
                  </a:cubicBezTo>
                  <a:cubicBezTo>
                    <a:pt x="10015" y="2309"/>
                    <a:pt x="9730" y="1935"/>
                    <a:pt x="9400" y="1602"/>
                  </a:cubicBezTo>
                  <a:cubicBezTo>
                    <a:pt x="9070" y="1275"/>
                    <a:pt x="8692" y="990"/>
                    <a:pt x="8255" y="735"/>
                  </a:cubicBezTo>
                  <a:cubicBezTo>
                    <a:pt x="7815" y="485"/>
                    <a:pt x="7382" y="302"/>
                    <a:pt x="6929" y="179"/>
                  </a:cubicBezTo>
                  <a:cubicBezTo>
                    <a:pt x="6476" y="56"/>
                    <a:pt x="6008" y="0"/>
                    <a:pt x="5502" y="0"/>
                  </a:cubicBezTo>
                  <a:cubicBezTo>
                    <a:pt x="4996" y="0"/>
                    <a:pt x="4526" y="58"/>
                    <a:pt x="4076" y="179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7" name="Freeform 138"/>
            <p:cNvSpPr>
              <a:spLocks/>
            </p:cNvSpPr>
            <p:nvPr userDrawn="1"/>
          </p:nvSpPr>
          <p:spPr bwMode="auto">
            <a:xfrm>
              <a:off x="1549331" y="4994080"/>
              <a:ext cx="541776" cy="606550"/>
            </a:xfrm>
            <a:custGeom>
              <a:avLst/>
              <a:gdLst>
                <a:gd name="T0" fmla="*/ 0 w 620"/>
                <a:gd name="T1" fmla="*/ 618 h 618"/>
                <a:gd name="T2" fmla="*/ 0 w 620"/>
                <a:gd name="T3" fmla="*/ 0 h 618"/>
                <a:gd name="T4" fmla="*/ 620 w 620"/>
                <a:gd name="T5" fmla="*/ 0 h 618"/>
                <a:gd name="T6" fmla="*/ 619 w 620"/>
                <a:gd name="T7" fmla="*/ 112 h 618"/>
                <a:gd name="T8" fmla="*/ 112 w 620"/>
                <a:gd name="T9" fmla="*/ 112 h 618"/>
                <a:gd name="T10" fmla="*/ 112 w 620"/>
                <a:gd name="T11" fmla="*/ 254 h 618"/>
                <a:gd name="T12" fmla="*/ 488 w 620"/>
                <a:gd name="T13" fmla="*/ 253 h 618"/>
                <a:gd name="T14" fmla="*/ 489 w 620"/>
                <a:gd name="T15" fmla="*/ 362 h 618"/>
                <a:gd name="T16" fmla="*/ 112 w 620"/>
                <a:gd name="T17" fmla="*/ 362 h 618"/>
                <a:gd name="T18" fmla="*/ 112 w 620"/>
                <a:gd name="T19" fmla="*/ 508 h 618"/>
                <a:gd name="T20" fmla="*/ 620 w 620"/>
                <a:gd name="T21" fmla="*/ 505 h 618"/>
                <a:gd name="T22" fmla="*/ 620 w 620"/>
                <a:gd name="T23" fmla="*/ 618 h 618"/>
                <a:gd name="T24" fmla="*/ 0 w 620"/>
                <a:gd name="T25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0" h="618">
                  <a:moveTo>
                    <a:pt x="0" y="618"/>
                  </a:moveTo>
                  <a:lnTo>
                    <a:pt x="0" y="0"/>
                  </a:lnTo>
                  <a:lnTo>
                    <a:pt x="620" y="0"/>
                  </a:lnTo>
                  <a:lnTo>
                    <a:pt x="619" y="112"/>
                  </a:lnTo>
                  <a:lnTo>
                    <a:pt x="112" y="112"/>
                  </a:lnTo>
                  <a:lnTo>
                    <a:pt x="112" y="254"/>
                  </a:lnTo>
                  <a:lnTo>
                    <a:pt x="488" y="253"/>
                  </a:lnTo>
                  <a:lnTo>
                    <a:pt x="489" y="362"/>
                  </a:lnTo>
                  <a:lnTo>
                    <a:pt x="112" y="362"/>
                  </a:lnTo>
                  <a:lnTo>
                    <a:pt x="112" y="508"/>
                  </a:lnTo>
                  <a:lnTo>
                    <a:pt x="620" y="505"/>
                  </a:lnTo>
                  <a:lnTo>
                    <a:pt x="620" y="61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8" name="Freeform 163"/>
            <p:cNvSpPr>
              <a:spLocks/>
            </p:cNvSpPr>
            <p:nvPr userDrawn="1"/>
          </p:nvSpPr>
          <p:spPr bwMode="auto">
            <a:xfrm>
              <a:off x="1549330" y="4696694"/>
              <a:ext cx="574161" cy="865658"/>
            </a:xfrm>
            <a:custGeom>
              <a:avLst/>
              <a:gdLst>
                <a:gd name="T0" fmla="*/ 0 w 585"/>
                <a:gd name="T1" fmla="*/ 882 h 882"/>
                <a:gd name="T2" fmla="*/ 469 w 585"/>
                <a:gd name="T3" fmla="*/ 0 h 882"/>
                <a:gd name="T4" fmla="*/ 585 w 585"/>
                <a:gd name="T5" fmla="*/ 48 h 882"/>
                <a:gd name="T6" fmla="*/ 177 w 585"/>
                <a:gd name="T7" fmla="*/ 668 h 882"/>
                <a:gd name="T8" fmla="*/ 234 w 585"/>
                <a:gd name="T9" fmla="*/ 671 h 882"/>
                <a:gd name="T10" fmla="*/ 0 w 585"/>
                <a:gd name="T11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882">
                  <a:moveTo>
                    <a:pt x="0" y="882"/>
                  </a:moveTo>
                  <a:lnTo>
                    <a:pt x="469" y="0"/>
                  </a:lnTo>
                  <a:lnTo>
                    <a:pt x="585" y="48"/>
                  </a:lnTo>
                  <a:lnTo>
                    <a:pt x="177" y="668"/>
                  </a:lnTo>
                  <a:lnTo>
                    <a:pt x="234" y="671"/>
                  </a:lnTo>
                  <a:lnTo>
                    <a:pt x="0" y="882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9" name="Freeform 174"/>
            <p:cNvSpPr>
              <a:spLocks/>
            </p:cNvSpPr>
            <p:nvPr userDrawn="1"/>
          </p:nvSpPr>
          <p:spPr bwMode="auto">
            <a:xfrm>
              <a:off x="1557185" y="5032357"/>
              <a:ext cx="533921" cy="858788"/>
            </a:xfrm>
            <a:custGeom>
              <a:avLst/>
              <a:gdLst>
                <a:gd name="T0" fmla="*/ 0 w 544"/>
                <a:gd name="T1" fmla="*/ 875 h 875"/>
                <a:gd name="T2" fmla="*/ 23 w 544"/>
                <a:gd name="T3" fmla="*/ 748 h 875"/>
                <a:gd name="T4" fmla="*/ 44 w 544"/>
                <a:gd name="T5" fmla="*/ 778 h 875"/>
                <a:gd name="T6" fmla="*/ 350 w 544"/>
                <a:gd name="T7" fmla="*/ 213 h 875"/>
                <a:gd name="T8" fmla="*/ 301 w 544"/>
                <a:gd name="T9" fmla="*/ 214 h 875"/>
                <a:gd name="T10" fmla="*/ 544 w 544"/>
                <a:gd name="T11" fmla="*/ 0 h 875"/>
                <a:gd name="T12" fmla="*/ 67 w 544"/>
                <a:gd name="T13" fmla="*/ 789 h 875"/>
                <a:gd name="T14" fmla="*/ 104 w 544"/>
                <a:gd name="T15" fmla="*/ 792 h 875"/>
                <a:gd name="T16" fmla="*/ 0 w 544"/>
                <a:gd name="T17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875">
                  <a:moveTo>
                    <a:pt x="0" y="875"/>
                  </a:moveTo>
                  <a:lnTo>
                    <a:pt x="23" y="748"/>
                  </a:lnTo>
                  <a:lnTo>
                    <a:pt x="44" y="778"/>
                  </a:lnTo>
                  <a:lnTo>
                    <a:pt x="350" y="213"/>
                  </a:lnTo>
                  <a:lnTo>
                    <a:pt x="301" y="214"/>
                  </a:lnTo>
                  <a:lnTo>
                    <a:pt x="544" y="0"/>
                  </a:lnTo>
                  <a:lnTo>
                    <a:pt x="67" y="789"/>
                  </a:lnTo>
                  <a:lnTo>
                    <a:pt x="104" y="792"/>
                  </a:lnTo>
                  <a:lnTo>
                    <a:pt x="0" y="875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</p:spTree>
    <p:extLst>
      <p:ext uri="{BB962C8B-B14F-4D97-AF65-F5344CB8AC3E}">
        <p14:creationId xmlns:p14="http://schemas.microsoft.com/office/powerpoint/2010/main" val="254941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85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A310516-EC87-419D-9804-9E0A7844232A}"/>
              </a:ext>
            </a:extLst>
          </p:cNvPr>
          <p:cNvSpPr/>
          <p:nvPr userDrawn="1"/>
        </p:nvSpPr>
        <p:spPr>
          <a:xfrm>
            <a:off x="8337834" y="5849258"/>
            <a:ext cx="3854167" cy="10087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grpSp>
        <p:nvGrpSpPr>
          <p:cNvPr id="8" name="Grupo 15">
            <a:extLst>
              <a:ext uri="{FF2B5EF4-FFF2-40B4-BE49-F238E27FC236}">
                <a16:creationId xmlns:a16="http://schemas.microsoft.com/office/drawing/2014/main" id="{C01EDC97-E6FA-4353-B9D0-5FC868CC4899}"/>
              </a:ext>
            </a:extLst>
          </p:cNvPr>
          <p:cNvGrpSpPr/>
          <p:nvPr userDrawn="1"/>
        </p:nvGrpSpPr>
        <p:grpSpPr>
          <a:xfrm>
            <a:off x="4063999" y="449923"/>
            <a:ext cx="7953829" cy="5978998"/>
            <a:chOff x="4805662" y="838330"/>
            <a:chExt cx="4585081" cy="4595554"/>
          </a:xfrm>
        </p:grpSpPr>
        <p:sp>
          <p:nvSpPr>
            <p:cNvPr id="9" name="Forma em L 8">
              <a:extLst>
                <a:ext uri="{FF2B5EF4-FFF2-40B4-BE49-F238E27FC236}">
                  <a16:creationId xmlns:a16="http://schemas.microsoft.com/office/drawing/2014/main" id="{2C7E126C-391B-4B7D-B36A-E70CD6E7239F}"/>
                </a:ext>
              </a:extLst>
            </p:cNvPr>
            <p:cNvSpPr/>
            <p:nvPr userDrawn="1"/>
          </p:nvSpPr>
          <p:spPr>
            <a:xfrm rot="2700000">
              <a:off x="4805662" y="2264021"/>
              <a:ext cx="1757406" cy="1757406"/>
            </a:xfrm>
            <a:prstGeom prst="corner">
              <a:avLst/>
            </a:prstGeom>
            <a:solidFill>
              <a:schemeClr val="bg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0" name="Forma em L 9">
              <a:extLst>
                <a:ext uri="{FF2B5EF4-FFF2-40B4-BE49-F238E27FC236}">
                  <a16:creationId xmlns:a16="http://schemas.microsoft.com/office/drawing/2014/main" id="{11E5A35D-C28B-4D76-B3FD-9C82E434D24B}"/>
                </a:ext>
              </a:extLst>
            </p:cNvPr>
            <p:cNvSpPr/>
            <p:nvPr userDrawn="1"/>
          </p:nvSpPr>
          <p:spPr>
            <a:xfrm rot="8100000">
              <a:off x="6219495" y="838330"/>
              <a:ext cx="1757406" cy="1757406"/>
            </a:xfrm>
            <a:prstGeom prst="corner">
              <a:avLst/>
            </a:prstGeom>
            <a:solidFill>
              <a:schemeClr val="bg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1" name="Forma em L 10">
              <a:extLst>
                <a:ext uri="{FF2B5EF4-FFF2-40B4-BE49-F238E27FC236}">
                  <a16:creationId xmlns:a16="http://schemas.microsoft.com/office/drawing/2014/main" id="{E148A654-1750-43C2-82B6-E7534CD198C8}"/>
                </a:ext>
              </a:extLst>
            </p:cNvPr>
            <p:cNvSpPr/>
            <p:nvPr userDrawn="1"/>
          </p:nvSpPr>
          <p:spPr>
            <a:xfrm rot="18900000">
              <a:off x="6221554" y="3676478"/>
              <a:ext cx="1757406" cy="1757406"/>
            </a:xfrm>
            <a:prstGeom prst="corner">
              <a:avLst/>
            </a:prstGeom>
            <a:solidFill>
              <a:schemeClr val="bg2">
                <a:lumMod val="7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  <p:sp>
          <p:nvSpPr>
            <p:cNvPr id="12" name="Forma em L 11">
              <a:extLst>
                <a:ext uri="{FF2B5EF4-FFF2-40B4-BE49-F238E27FC236}">
                  <a16:creationId xmlns:a16="http://schemas.microsoft.com/office/drawing/2014/main" id="{148A166B-BF36-4EA0-8EBA-2ADE80E2B16D}"/>
                </a:ext>
              </a:extLst>
            </p:cNvPr>
            <p:cNvSpPr/>
            <p:nvPr userDrawn="1"/>
          </p:nvSpPr>
          <p:spPr>
            <a:xfrm rot="2700000">
              <a:off x="7633337" y="2264012"/>
              <a:ext cx="1757406" cy="1757406"/>
            </a:xfrm>
            <a:prstGeom prst="corner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80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6A3D16D6-8090-4512-8276-255AD3D0A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840365"/>
            <a:ext cx="7505983" cy="3207228"/>
          </a:xfrm>
        </p:spPr>
        <p:txBody>
          <a:bodyPr anchor="ctr" anchorCtr="0"/>
          <a:lstStyle>
            <a:lvl1pPr>
              <a:defRPr sz="600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0FA1018-68A1-486B-98C5-44132656A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5064789"/>
            <a:ext cx="10515600" cy="10248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1DD4FEF6-FE71-4CC2-B05B-9BE0C652E7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7336029-9F76-42A7-AF1A-D780A8C96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54020C8-49AC-4E7D-84D3-14125C981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991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7ABC2DAC-6E3D-443B-B1B5-4AA6C6396282}"/>
              </a:ext>
            </a:extLst>
          </p:cNvPr>
          <p:cNvCxnSpPr/>
          <p:nvPr userDrawn="1"/>
        </p:nvCxnSpPr>
        <p:spPr>
          <a:xfrm>
            <a:off x="591034" y="1433081"/>
            <a:ext cx="10864367" cy="0"/>
          </a:xfrm>
          <a:prstGeom prst="line">
            <a:avLst/>
          </a:prstGeom>
          <a:ln w="63500">
            <a:gradFill>
              <a:gsLst>
                <a:gs pos="0">
                  <a:schemeClr val="accent2"/>
                </a:gs>
                <a:gs pos="51000">
                  <a:schemeClr val="accent2">
                    <a:lumMod val="60000"/>
                    <a:lumOff val="40000"/>
                  </a:schemeClr>
                </a:gs>
                <a:gs pos="100000">
                  <a:schemeClr val="bg1"/>
                </a:gs>
                <a:gs pos="89000">
                  <a:schemeClr val="accent4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a em L 8">
            <a:extLst>
              <a:ext uri="{FF2B5EF4-FFF2-40B4-BE49-F238E27FC236}">
                <a16:creationId xmlns:a16="http://schemas.microsoft.com/office/drawing/2014/main" id="{A37460FB-CF24-44D1-B839-EB3ADD78F3F7}"/>
              </a:ext>
            </a:extLst>
          </p:cNvPr>
          <p:cNvSpPr/>
          <p:nvPr userDrawn="1"/>
        </p:nvSpPr>
        <p:spPr>
          <a:xfrm rot="2700000">
            <a:off x="92968" y="1301082"/>
            <a:ext cx="198000" cy="264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0" name="Forma em L 9">
            <a:extLst>
              <a:ext uri="{FF2B5EF4-FFF2-40B4-BE49-F238E27FC236}">
                <a16:creationId xmlns:a16="http://schemas.microsoft.com/office/drawing/2014/main" id="{6F2BF701-86FB-451D-94E7-DDDE1F97FF4F}"/>
              </a:ext>
            </a:extLst>
          </p:cNvPr>
          <p:cNvSpPr/>
          <p:nvPr userDrawn="1"/>
        </p:nvSpPr>
        <p:spPr>
          <a:xfrm rot="8100000">
            <a:off x="272356" y="1173455"/>
            <a:ext cx="264000" cy="198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Forma em L 10">
            <a:extLst>
              <a:ext uri="{FF2B5EF4-FFF2-40B4-BE49-F238E27FC236}">
                <a16:creationId xmlns:a16="http://schemas.microsoft.com/office/drawing/2014/main" id="{0F7F1686-C03B-4B04-A8A8-F5F0D5F8DD7C}"/>
              </a:ext>
            </a:extLst>
          </p:cNvPr>
          <p:cNvSpPr/>
          <p:nvPr userDrawn="1"/>
        </p:nvSpPr>
        <p:spPr>
          <a:xfrm rot="-2700000">
            <a:off x="272665" y="1493218"/>
            <a:ext cx="264000" cy="198000"/>
          </a:xfrm>
          <a:prstGeom prst="corner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2" name="Forma em L 11">
            <a:extLst>
              <a:ext uri="{FF2B5EF4-FFF2-40B4-BE49-F238E27FC236}">
                <a16:creationId xmlns:a16="http://schemas.microsoft.com/office/drawing/2014/main" id="{BF4AADB0-70D2-4534-A9E4-A023D02CCB93}"/>
              </a:ext>
            </a:extLst>
          </p:cNvPr>
          <p:cNvSpPr/>
          <p:nvPr userDrawn="1"/>
        </p:nvSpPr>
        <p:spPr>
          <a:xfrm rot="2700000">
            <a:off x="517745" y="1301081"/>
            <a:ext cx="198000" cy="264000"/>
          </a:xfrm>
          <a:prstGeom prst="corne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Pentágono 35">
            <a:extLst>
              <a:ext uri="{FF2B5EF4-FFF2-40B4-BE49-F238E27FC236}">
                <a16:creationId xmlns:a16="http://schemas.microsoft.com/office/drawing/2014/main" id="{9CB4870B-BF65-4D1A-A1A4-AFF9C39504CF}"/>
              </a:ext>
            </a:extLst>
          </p:cNvPr>
          <p:cNvSpPr/>
          <p:nvPr userDrawn="1"/>
        </p:nvSpPr>
        <p:spPr>
          <a:xfrm>
            <a:off x="0" y="6030401"/>
            <a:ext cx="3326675" cy="685701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30000">
                <a:schemeClr val="accent3">
                  <a:lumMod val="105000"/>
                  <a:satMod val="103000"/>
                  <a:tint val="73000"/>
                </a:schemeClr>
              </a:gs>
              <a:gs pos="99000">
                <a:schemeClr val="accent3">
                  <a:lumMod val="105000"/>
                  <a:satMod val="109000"/>
                  <a:tint val="81000"/>
                </a:schemeClr>
              </a:gs>
              <a:gs pos="62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grpSp>
        <p:nvGrpSpPr>
          <p:cNvPr id="14" name="Grupo 36">
            <a:extLst>
              <a:ext uri="{FF2B5EF4-FFF2-40B4-BE49-F238E27FC236}">
                <a16:creationId xmlns:a16="http://schemas.microsoft.com/office/drawing/2014/main" id="{7748B146-EA92-489F-82ED-EFF3D4A3D9E5}"/>
              </a:ext>
            </a:extLst>
          </p:cNvPr>
          <p:cNvGrpSpPr/>
          <p:nvPr userDrawn="1"/>
        </p:nvGrpSpPr>
        <p:grpSpPr>
          <a:xfrm>
            <a:off x="199900" y="6063465"/>
            <a:ext cx="778001" cy="583080"/>
            <a:chOff x="1143000" y="4622103"/>
            <a:chExt cx="1359339" cy="1358357"/>
          </a:xfrm>
        </p:grpSpPr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EE50EEB9-0C55-4995-BC45-FEF6B25A58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143000" y="4622103"/>
              <a:ext cx="1359339" cy="135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5A5DB31-E4C6-446F-970A-160178B6BD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889" y="4627992"/>
              <a:ext cx="1343635" cy="1342653"/>
            </a:xfrm>
            <a:custGeom>
              <a:avLst/>
              <a:gdLst>
                <a:gd name="T0" fmla="*/ 9781 w 16589"/>
                <a:gd name="T1" fmla="*/ 15108 h 16586"/>
                <a:gd name="T2" fmla="*/ 9901 w 16589"/>
                <a:gd name="T3" fmla="*/ 15081 h 16586"/>
                <a:gd name="T4" fmla="*/ 8307 w 16589"/>
                <a:gd name="T5" fmla="*/ 15253 h 16586"/>
                <a:gd name="T6" fmla="*/ 6867 w 16589"/>
                <a:gd name="T7" fmla="*/ 15115 h 16586"/>
                <a:gd name="T8" fmla="*/ 6571 w 16589"/>
                <a:gd name="T9" fmla="*/ 16586 h 16586"/>
                <a:gd name="T10" fmla="*/ 4062 w 16589"/>
                <a:gd name="T11" fmla="*/ 15617 h 16586"/>
                <a:gd name="T12" fmla="*/ 3657 w 16589"/>
                <a:gd name="T13" fmla="*/ 15369 h 16586"/>
                <a:gd name="T14" fmla="*/ 4492 w 16589"/>
                <a:gd name="T15" fmla="*/ 14122 h 16586"/>
                <a:gd name="T16" fmla="*/ 4506 w 16589"/>
                <a:gd name="T17" fmla="*/ 14129 h 16586"/>
                <a:gd name="T18" fmla="*/ 2478 w 16589"/>
                <a:gd name="T19" fmla="*/ 12122 h 16586"/>
                <a:gd name="T20" fmla="*/ 2478 w 16589"/>
                <a:gd name="T21" fmla="*/ 12122 h 16586"/>
                <a:gd name="T22" fmla="*/ 1230 w 16589"/>
                <a:gd name="T23" fmla="*/ 12953 h 16586"/>
                <a:gd name="T24" fmla="*/ 966 w 16589"/>
                <a:gd name="T25" fmla="*/ 12520 h 16586"/>
                <a:gd name="T26" fmla="*/ 0 w 16589"/>
                <a:gd name="T27" fmla="*/ 10032 h 16586"/>
                <a:gd name="T28" fmla="*/ 1471 w 16589"/>
                <a:gd name="T29" fmla="*/ 9740 h 16586"/>
                <a:gd name="T30" fmla="*/ 1471 w 16589"/>
                <a:gd name="T31" fmla="*/ 9740 h 16586"/>
                <a:gd name="T32" fmla="*/ 1323 w 16589"/>
                <a:gd name="T33" fmla="*/ 8276 h 16586"/>
                <a:gd name="T34" fmla="*/ 1468 w 16589"/>
                <a:gd name="T35" fmla="*/ 6819 h 16586"/>
                <a:gd name="T36" fmla="*/ 7 w 16589"/>
                <a:gd name="T37" fmla="*/ 6526 h 16586"/>
                <a:gd name="T38" fmla="*/ 966 w 16589"/>
                <a:gd name="T39" fmla="*/ 4069 h 16586"/>
                <a:gd name="T40" fmla="*/ 1241 w 16589"/>
                <a:gd name="T41" fmla="*/ 3619 h 16586"/>
                <a:gd name="T42" fmla="*/ 2471 w 16589"/>
                <a:gd name="T43" fmla="*/ 4440 h 16586"/>
                <a:gd name="T44" fmla="*/ 2471 w 16589"/>
                <a:gd name="T45" fmla="*/ 4440 h 16586"/>
                <a:gd name="T46" fmla="*/ 4533 w 16589"/>
                <a:gd name="T47" fmla="*/ 2402 h 16586"/>
                <a:gd name="T48" fmla="*/ 3719 w 16589"/>
                <a:gd name="T49" fmla="*/ 1182 h 16586"/>
                <a:gd name="T50" fmla="*/ 4062 w 16589"/>
                <a:gd name="T51" fmla="*/ 973 h 16586"/>
                <a:gd name="T52" fmla="*/ 6595 w 16589"/>
                <a:gd name="T53" fmla="*/ 0 h 16586"/>
                <a:gd name="T54" fmla="*/ 6880 w 16589"/>
                <a:gd name="T55" fmla="*/ 1433 h 16586"/>
                <a:gd name="T56" fmla="*/ 6853 w 16589"/>
                <a:gd name="T57" fmla="*/ 1437 h 16586"/>
                <a:gd name="T58" fmla="*/ 8307 w 16589"/>
                <a:gd name="T59" fmla="*/ 1296 h 16586"/>
                <a:gd name="T60" fmla="*/ 9743 w 16589"/>
                <a:gd name="T61" fmla="*/ 1433 h 16586"/>
                <a:gd name="T62" fmla="*/ 10022 w 16589"/>
                <a:gd name="T63" fmla="*/ 34 h 16586"/>
                <a:gd name="T64" fmla="*/ 10434 w 16589"/>
                <a:gd name="T65" fmla="*/ 134 h 16586"/>
                <a:gd name="T66" fmla="*/ 12881 w 16589"/>
                <a:gd name="T67" fmla="*/ 1213 h 16586"/>
                <a:gd name="T68" fmla="*/ 12087 w 16589"/>
                <a:gd name="T69" fmla="*/ 2402 h 16586"/>
                <a:gd name="T70" fmla="*/ 14191 w 16589"/>
                <a:gd name="T71" fmla="*/ 4509 h 16586"/>
                <a:gd name="T72" fmla="*/ 15393 w 16589"/>
                <a:gd name="T73" fmla="*/ 3701 h 16586"/>
                <a:gd name="T74" fmla="*/ 15617 w 16589"/>
                <a:gd name="T75" fmla="*/ 4069 h 16586"/>
                <a:gd name="T76" fmla="*/ 16583 w 16589"/>
                <a:gd name="T77" fmla="*/ 6561 h 16586"/>
                <a:gd name="T78" fmla="*/ 15153 w 16589"/>
                <a:gd name="T79" fmla="*/ 6843 h 16586"/>
                <a:gd name="T80" fmla="*/ 15153 w 16589"/>
                <a:gd name="T81" fmla="*/ 6843 h 16586"/>
                <a:gd name="T82" fmla="*/ 15290 w 16589"/>
                <a:gd name="T83" fmla="*/ 8276 h 16586"/>
                <a:gd name="T84" fmla="*/ 15153 w 16589"/>
                <a:gd name="T85" fmla="*/ 9712 h 16586"/>
                <a:gd name="T86" fmla="*/ 16589 w 16589"/>
                <a:gd name="T87" fmla="*/ 9998 h 16586"/>
                <a:gd name="T88" fmla="*/ 15617 w 16589"/>
                <a:gd name="T89" fmla="*/ 12520 h 16586"/>
                <a:gd name="T90" fmla="*/ 15404 w 16589"/>
                <a:gd name="T91" fmla="*/ 12871 h 16586"/>
                <a:gd name="T92" fmla="*/ 14180 w 16589"/>
                <a:gd name="T93" fmla="*/ 12053 h 16586"/>
                <a:gd name="T94" fmla="*/ 14191 w 16589"/>
                <a:gd name="T95" fmla="*/ 12039 h 16586"/>
                <a:gd name="T96" fmla="*/ 12153 w 16589"/>
                <a:gd name="T97" fmla="*/ 14105 h 16586"/>
                <a:gd name="T98" fmla="*/ 12977 w 16589"/>
                <a:gd name="T99" fmla="*/ 15335 h 16586"/>
                <a:gd name="T100" fmla="*/ 12520 w 16589"/>
                <a:gd name="T101" fmla="*/ 15617 h 16586"/>
                <a:gd name="T102" fmla="*/ 10070 w 16589"/>
                <a:gd name="T103" fmla="*/ 16572 h 16586"/>
                <a:gd name="T104" fmla="*/ 9781 w 16589"/>
                <a:gd name="T105" fmla="*/ 15108 h 16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89" h="16586">
                  <a:moveTo>
                    <a:pt x="9781" y="15108"/>
                  </a:moveTo>
                  <a:cubicBezTo>
                    <a:pt x="9819" y="15098"/>
                    <a:pt x="9860" y="15091"/>
                    <a:pt x="9901" y="15081"/>
                  </a:cubicBezTo>
                  <a:cubicBezTo>
                    <a:pt x="9396" y="15198"/>
                    <a:pt x="8870" y="15253"/>
                    <a:pt x="8307" y="15253"/>
                  </a:cubicBezTo>
                  <a:cubicBezTo>
                    <a:pt x="7802" y="15253"/>
                    <a:pt x="7324" y="15208"/>
                    <a:pt x="6867" y="15115"/>
                  </a:cubicBezTo>
                  <a:lnTo>
                    <a:pt x="6571" y="16586"/>
                  </a:lnTo>
                  <a:cubicBezTo>
                    <a:pt x="5705" y="16411"/>
                    <a:pt x="4887" y="16091"/>
                    <a:pt x="4062" y="15617"/>
                  </a:cubicBezTo>
                  <a:cubicBezTo>
                    <a:pt x="3921" y="15534"/>
                    <a:pt x="3787" y="15452"/>
                    <a:pt x="3657" y="15369"/>
                  </a:cubicBezTo>
                  <a:lnTo>
                    <a:pt x="4492" y="14122"/>
                  </a:lnTo>
                  <a:cubicBezTo>
                    <a:pt x="4495" y="14122"/>
                    <a:pt x="4499" y="14125"/>
                    <a:pt x="4506" y="14129"/>
                  </a:cubicBezTo>
                  <a:cubicBezTo>
                    <a:pt x="3667" y="13596"/>
                    <a:pt x="3018" y="12950"/>
                    <a:pt x="2478" y="12122"/>
                  </a:cubicBezTo>
                  <a:lnTo>
                    <a:pt x="2478" y="12122"/>
                  </a:lnTo>
                  <a:lnTo>
                    <a:pt x="1230" y="12953"/>
                  </a:lnTo>
                  <a:cubicBezTo>
                    <a:pt x="1141" y="12816"/>
                    <a:pt x="1052" y="12671"/>
                    <a:pt x="966" y="12520"/>
                  </a:cubicBezTo>
                  <a:cubicBezTo>
                    <a:pt x="491" y="11702"/>
                    <a:pt x="175" y="10891"/>
                    <a:pt x="0" y="10032"/>
                  </a:cubicBezTo>
                  <a:lnTo>
                    <a:pt x="1471" y="9740"/>
                  </a:lnTo>
                  <a:lnTo>
                    <a:pt x="1471" y="9740"/>
                  </a:lnTo>
                  <a:cubicBezTo>
                    <a:pt x="1371" y="9272"/>
                    <a:pt x="1323" y="8788"/>
                    <a:pt x="1323" y="8276"/>
                  </a:cubicBezTo>
                  <a:cubicBezTo>
                    <a:pt x="1323" y="7764"/>
                    <a:pt x="1371" y="7283"/>
                    <a:pt x="1468" y="6819"/>
                  </a:cubicBezTo>
                  <a:lnTo>
                    <a:pt x="7" y="6526"/>
                  </a:lnTo>
                  <a:cubicBezTo>
                    <a:pt x="182" y="5678"/>
                    <a:pt x="498" y="4877"/>
                    <a:pt x="966" y="4069"/>
                  </a:cubicBezTo>
                  <a:cubicBezTo>
                    <a:pt x="1055" y="3915"/>
                    <a:pt x="1148" y="3763"/>
                    <a:pt x="1241" y="3619"/>
                  </a:cubicBezTo>
                  <a:lnTo>
                    <a:pt x="2471" y="4440"/>
                  </a:lnTo>
                  <a:lnTo>
                    <a:pt x="2471" y="4440"/>
                  </a:lnTo>
                  <a:cubicBezTo>
                    <a:pt x="3018" y="3595"/>
                    <a:pt x="3677" y="2942"/>
                    <a:pt x="4533" y="2402"/>
                  </a:cubicBezTo>
                  <a:lnTo>
                    <a:pt x="3719" y="1182"/>
                  </a:lnTo>
                  <a:cubicBezTo>
                    <a:pt x="3832" y="1110"/>
                    <a:pt x="3945" y="1041"/>
                    <a:pt x="4062" y="973"/>
                  </a:cubicBezTo>
                  <a:cubicBezTo>
                    <a:pt x="4897" y="491"/>
                    <a:pt x="5719" y="172"/>
                    <a:pt x="6595" y="0"/>
                  </a:cubicBezTo>
                  <a:lnTo>
                    <a:pt x="6880" y="1433"/>
                  </a:lnTo>
                  <a:cubicBezTo>
                    <a:pt x="6874" y="1433"/>
                    <a:pt x="6863" y="1437"/>
                    <a:pt x="6853" y="1437"/>
                  </a:cubicBezTo>
                  <a:cubicBezTo>
                    <a:pt x="7317" y="1340"/>
                    <a:pt x="7798" y="1296"/>
                    <a:pt x="8307" y="1296"/>
                  </a:cubicBezTo>
                  <a:cubicBezTo>
                    <a:pt x="8812" y="1296"/>
                    <a:pt x="9286" y="1340"/>
                    <a:pt x="9743" y="1433"/>
                  </a:cubicBezTo>
                  <a:lnTo>
                    <a:pt x="10022" y="34"/>
                  </a:lnTo>
                  <a:cubicBezTo>
                    <a:pt x="10159" y="65"/>
                    <a:pt x="10297" y="100"/>
                    <a:pt x="10434" y="134"/>
                  </a:cubicBezTo>
                  <a:cubicBezTo>
                    <a:pt x="11352" y="381"/>
                    <a:pt x="12149" y="732"/>
                    <a:pt x="12881" y="1213"/>
                  </a:cubicBezTo>
                  <a:lnTo>
                    <a:pt x="12087" y="2402"/>
                  </a:lnTo>
                  <a:cubicBezTo>
                    <a:pt x="12964" y="2959"/>
                    <a:pt x="13634" y="3633"/>
                    <a:pt x="14191" y="4509"/>
                  </a:cubicBezTo>
                  <a:lnTo>
                    <a:pt x="15393" y="3701"/>
                  </a:lnTo>
                  <a:cubicBezTo>
                    <a:pt x="15472" y="3822"/>
                    <a:pt x="15545" y="3942"/>
                    <a:pt x="15617" y="4069"/>
                  </a:cubicBezTo>
                  <a:cubicBezTo>
                    <a:pt x="16091" y="4887"/>
                    <a:pt x="16407" y="5698"/>
                    <a:pt x="16583" y="6561"/>
                  </a:cubicBezTo>
                  <a:lnTo>
                    <a:pt x="15153" y="6843"/>
                  </a:lnTo>
                  <a:lnTo>
                    <a:pt x="15153" y="6843"/>
                  </a:lnTo>
                  <a:cubicBezTo>
                    <a:pt x="15246" y="7300"/>
                    <a:pt x="15290" y="7774"/>
                    <a:pt x="15290" y="8276"/>
                  </a:cubicBezTo>
                  <a:cubicBezTo>
                    <a:pt x="15290" y="8781"/>
                    <a:pt x="15246" y="9255"/>
                    <a:pt x="15153" y="9712"/>
                  </a:cubicBezTo>
                  <a:lnTo>
                    <a:pt x="16589" y="9998"/>
                  </a:lnTo>
                  <a:cubicBezTo>
                    <a:pt x="16414" y="10871"/>
                    <a:pt x="16098" y="11692"/>
                    <a:pt x="15617" y="12520"/>
                  </a:cubicBezTo>
                  <a:cubicBezTo>
                    <a:pt x="15548" y="12641"/>
                    <a:pt x="15476" y="12757"/>
                    <a:pt x="15404" y="12871"/>
                  </a:cubicBezTo>
                  <a:lnTo>
                    <a:pt x="14180" y="12053"/>
                  </a:lnTo>
                  <a:cubicBezTo>
                    <a:pt x="14184" y="12049"/>
                    <a:pt x="14187" y="12046"/>
                    <a:pt x="14191" y="12039"/>
                  </a:cubicBezTo>
                  <a:cubicBezTo>
                    <a:pt x="13648" y="12895"/>
                    <a:pt x="12998" y="13558"/>
                    <a:pt x="12153" y="14105"/>
                  </a:cubicBezTo>
                  <a:lnTo>
                    <a:pt x="12977" y="15335"/>
                  </a:lnTo>
                  <a:cubicBezTo>
                    <a:pt x="12830" y="15431"/>
                    <a:pt x="12678" y="15524"/>
                    <a:pt x="12520" y="15617"/>
                  </a:cubicBezTo>
                  <a:cubicBezTo>
                    <a:pt x="11713" y="16081"/>
                    <a:pt x="10915" y="16397"/>
                    <a:pt x="10070" y="16572"/>
                  </a:cubicBezTo>
                  <a:lnTo>
                    <a:pt x="9781" y="1510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7" name="Freeform 104">
              <a:extLst>
                <a:ext uri="{FF2B5EF4-FFF2-40B4-BE49-F238E27FC236}">
                  <a16:creationId xmlns:a16="http://schemas.microsoft.com/office/drawing/2014/main" id="{703E25F5-5357-4762-B4BC-4FB5BE651B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1500" y="4854711"/>
              <a:ext cx="891177" cy="890195"/>
            </a:xfrm>
            <a:custGeom>
              <a:avLst/>
              <a:gdLst>
                <a:gd name="T0" fmla="*/ 4076 w 11008"/>
                <a:gd name="T1" fmla="*/ 179 h 11001"/>
                <a:gd name="T2" fmla="*/ 2749 w 11008"/>
                <a:gd name="T3" fmla="*/ 735 h 11001"/>
                <a:gd name="T4" fmla="*/ 1605 w 11008"/>
                <a:gd name="T5" fmla="*/ 1602 h 11001"/>
                <a:gd name="T6" fmla="*/ 739 w 11008"/>
                <a:gd name="T7" fmla="*/ 2749 h 11001"/>
                <a:gd name="T8" fmla="*/ 179 w 11008"/>
                <a:gd name="T9" fmla="*/ 4076 h 11001"/>
                <a:gd name="T10" fmla="*/ 0 w 11008"/>
                <a:gd name="T11" fmla="*/ 5499 h 11001"/>
                <a:gd name="T12" fmla="*/ 179 w 11008"/>
                <a:gd name="T13" fmla="*/ 6925 h 11001"/>
                <a:gd name="T14" fmla="*/ 739 w 11008"/>
                <a:gd name="T15" fmla="*/ 8252 h 11001"/>
                <a:gd name="T16" fmla="*/ 1605 w 11008"/>
                <a:gd name="T17" fmla="*/ 9393 h 11001"/>
                <a:gd name="T18" fmla="*/ 2749 w 11008"/>
                <a:gd name="T19" fmla="*/ 10262 h 11001"/>
                <a:gd name="T20" fmla="*/ 4076 w 11008"/>
                <a:gd name="T21" fmla="*/ 10819 h 11001"/>
                <a:gd name="T22" fmla="*/ 5502 w 11008"/>
                <a:gd name="T23" fmla="*/ 11001 h 11001"/>
                <a:gd name="T24" fmla="*/ 6929 w 11008"/>
                <a:gd name="T25" fmla="*/ 10819 h 11001"/>
                <a:gd name="T26" fmla="*/ 8255 w 11008"/>
                <a:gd name="T27" fmla="*/ 10262 h 11001"/>
                <a:gd name="T28" fmla="*/ 9400 w 11008"/>
                <a:gd name="T29" fmla="*/ 9393 h 11001"/>
                <a:gd name="T30" fmla="*/ 10269 w 11008"/>
                <a:gd name="T31" fmla="*/ 8252 h 11001"/>
                <a:gd name="T32" fmla="*/ 10826 w 11008"/>
                <a:gd name="T33" fmla="*/ 6925 h 11001"/>
                <a:gd name="T34" fmla="*/ 11008 w 11008"/>
                <a:gd name="T35" fmla="*/ 5499 h 11001"/>
                <a:gd name="T36" fmla="*/ 10826 w 11008"/>
                <a:gd name="T37" fmla="*/ 4076 h 11001"/>
                <a:gd name="T38" fmla="*/ 10269 w 11008"/>
                <a:gd name="T39" fmla="*/ 2749 h 11001"/>
                <a:gd name="T40" fmla="*/ 9400 w 11008"/>
                <a:gd name="T41" fmla="*/ 1602 h 11001"/>
                <a:gd name="T42" fmla="*/ 8255 w 11008"/>
                <a:gd name="T43" fmla="*/ 735 h 11001"/>
                <a:gd name="T44" fmla="*/ 6929 w 11008"/>
                <a:gd name="T45" fmla="*/ 179 h 11001"/>
                <a:gd name="T46" fmla="*/ 5502 w 11008"/>
                <a:gd name="T47" fmla="*/ 0 h 11001"/>
                <a:gd name="T48" fmla="*/ 4076 w 11008"/>
                <a:gd name="T49" fmla="*/ 179 h 1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08" h="11001">
                  <a:moveTo>
                    <a:pt x="4076" y="179"/>
                  </a:moveTo>
                  <a:cubicBezTo>
                    <a:pt x="3622" y="302"/>
                    <a:pt x="3189" y="485"/>
                    <a:pt x="2749" y="735"/>
                  </a:cubicBezTo>
                  <a:cubicBezTo>
                    <a:pt x="2309" y="985"/>
                    <a:pt x="1935" y="1275"/>
                    <a:pt x="1605" y="1602"/>
                  </a:cubicBezTo>
                  <a:cubicBezTo>
                    <a:pt x="1275" y="1929"/>
                    <a:pt x="990" y="2313"/>
                    <a:pt x="739" y="2749"/>
                  </a:cubicBezTo>
                  <a:cubicBezTo>
                    <a:pt x="488" y="3185"/>
                    <a:pt x="302" y="3622"/>
                    <a:pt x="179" y="4076"/>
                  </a:cubicBezTo>
                  <a:cubicBezTo>
                    <a:pt x="58" y="4523"/>
                    <a:pt x="0" y="4994"/>
                    <a:pt x="0" y="5499"/>
                  </a:cubicBezTo>
                  <a:cubicBezTo>
                    <a:pt x="0" y="6004"/>
                    <a:pt x="58" y="6475"/>
                    <a:pt x="179" y="6925"/>
                  </a:cubicBezTo>
                  <a:cubicBezTo>
                    <a:pt x="300" y="7375"/>
                    <a:pt x="485" y="7812"/>
                    <a:pt x="739" y="8252"/>
                  </a:cubicBezTo>
                  <a:cubicBezTo>
                    <a:pt x="993" y="8692"/>
                    <a:pt x="1275" y="9066"/>
                    <a:pt x="1605" y="9393"/>
                  </a:cubicBezTo>
                  <a:cubicBezTo>
                    <a:pt x="1935" y="9726"/>
                    <a:pt x="2313" y="10008"/>
                    <a:pt x="2749" y="10262"/>
                  </a:cubicBezTo>
                  <a:cubicBezTo>
                    <a:pt x="3189" y="10517"/>
                    <a:pt x="3622" y="10699"/>
                    <a:pt x="4076" y="10819"/>
                  </a:cubicBezTo>
                  <a:cubicBezTo>
                    <a:pt x="4530" y="10939"/>
                    <a:pt x="4997" y="11001"/>
                    <a:pt x="5502" y="11001"/>
                  </a:cubicBezTo>
                  <a:cubicBezTo>
                    <a:pt x="6007" y="11001"/>
                    <a:pt x="6478" y="10943"/>
                    <a:pt x="6929" y="10819"/>
                  </a:cubicBezTo>
                  <a:cubicBezTo>
                    <a:pt x="7380" y="10695"/>
                    <a:pt x="7815" y="10517"/>
                    <a:pt x="8255" y="10262"/>
                  </a:cubicBezTo>
                  <a:cubicBezTo>
                    <a:pt x="8692" y="10008"/>
                    <a:pt x="9070" y="9726"/>
                    <a:pt x="9400" y="9393"/>
                  </a:cubicBezTo>
                  <a:cubicBezTo>
                    <a:pt x="9730" y="9066"/>
                    <a:pt x="10015" y="8688"/>
                    <a:pt x="10269" y="8252"/>
                  </a:cubicBezTo>
                  <a:cubicBezTo>
                    <a:pt x="10523" y="7812"/>
                    <a:pt x="10706" y="7379"/>
                    <a:pt x="10826" y="6925"/>
                  </a:cubicBezTo>
                  <a:cubicBezTo>
                    <a:pt x="10946" y="6471"/>
                    <a:pt x="11008" y="6004"/>
                    <a:pt x="11008" y="5499"/>
                  </a:cubicBezTo>
                  <a:cubicBezTo>
                    <a:pt x="11008" y="4994"/>
                    <a:pt x="10950" y="4523"/>
                    <a:pt x="10826" y="4076"/>
                  </a:cubicBezTo>
                  <a:cubicBezTo>
                    <a:pt x="10702" y="3629"/>
                    <a:pt x="10523" y="3189"/>
                    <a:pt x="10269" y="2749"/>
                  </a:cubicBezTo>
                  <a:cubicBezTo>
                    <a:pt x="10015" y="2309"/>
                    <a:pt x="9730" y="1935"/>
                    <a:pt x="9400" y="1602"/>
                  </a:cubicBezTo>
                  <a:cubicBezTo>
                    <a:pt x="9070" y="1275"/>
                    <a:pt x="8692" y="990"/>
                    <a:pt x="8255" y="735"/>
                  </a:cubicBezTo>
                  <a:cubicBezTo>
                    <a:pt x="7815" y="485"/>
                    <a:pt x="7382" y="302"/>
                    <a:pt x="6929" y="179"/>
                  </a:cubicBezTo>
                  <a:cubicBezTo>
                    <a:pt x="6476" y="56"/>
                    <a:pt x="6008" y="0"/>
                    <a:pt x="5502" y="0"/>
                  </a:cubicBezTo>
                  <a:cubicBezTo>
                    <a:pt x="4996" y="0"/>
                    <a:pt x="4526" y="58"/>
                    <a:pt x="4076" y="179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8" name="Freeform 138">
              <a:extLst>
                <a:ext uri="{FF2B5EF4-FFF2-40B4-BE49-F238E27FC236}">
                  <a16:creationId xmlns:a16="http://schemas.microsoft.com/office/drawing/2014/main" id="{6EBC55E9-0330-45AA-9743-CD374C36B9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9331" y="4994080"/>
              <a:ext cx="541776" cy="606550"/>
            </a:xfrm>
            <a:custGeom>
              <a:avLst/>
              <a:gdLst>
                <a:gd name="T0" fmla="*/ 0 w 620"/>
                <a:gd name="T1" fmla="*/ 618 h 618"/>
                <a:gd name="T2" fmla="*/ 0 w 620"/>
                <a:gd name="T3" fmla="*/ 0 h 618"/>
                <a:gd name="T4" fmla="*/ 620 w 620"/>
                <a:gd name="T5" fmla="*/ 0 h 618"/>
                <a:gd name="T6" fmla="*/ 619 w 620"/>
                <a:gd name="T7" fmla="*/ 112 h 618"/>
                <a:gd name="T8" fmla="*/ 112 w 620"/>
                <a:gd name="T9" fmla="*/ 112 h 618"/>
                <a:gd name="T10" fmla="*/ 112 w 620"/>
                <a:gd name="T11" fmla="*/ 254 h 618"/>
                <a:gd name="T12" fmla="*/ 488 w 620"/>
                <a:gd name="T13" fmla="*/ 253 h 618"/>
                <a:gd name="T14" fmla="*/ 489 w 620"/>
                <a:gd name="T15" fmla="*/ 362 h 618"/>
                <a:gd name="T16" fmla="*/ 112 w 620"/>
                <a:gd name="T17" fmla="*/ 362 h 618"/>
                <a:gd name="T18" fmla="*/ 112 w 620"/>
                <a:gd name="T19" fmla="*/ 508 h 618"/>
                <a:gd name="T20" fmla="*/ 620 w 620"/>
                <a:gd name="T21" fmla="*/ 505 h 618"/>
                <a:gd name="T22" fmla="*/ 620 w 620"/>
                <a:gd name="T23" fmla="*/ 618 h 618"/>
                <a:gd name="T24" fmla="*/ 0 w 620"/>
                <a:gd name="T25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0" h="618">
                  <a:moveTo>
                    <a:pt x="0" y="618"/>
                  </a:moveTo>
                  <a:lnTo>
                    <a:pt x="0" y="0"/>
                  </a:lnTo>
                  <a:lnTo>
                    <a:pt x="620" y="0"/>
                  </a:lnTo>
                  <a:lnTo>
                    <a:pt x="619" y="112"/>
                  </a:lnTo>
                  <a:lnTo>
                    <a:pt x="112" y="112"/>
                  </a:lnTo>
                  <a:lnTo>
                    <a:pt x="112" y="254"/>
                  </a:lnTo>
                  <a:lnTo>
                    <a:pt x="488" y="253"/>
                  </a:lnTo>
                  <a:lnTo>
                    <a:pt x="489" y="362"/>
                  </a:lnTo>
                  <a:lnTo>
                    <a:pt x="112" y="362"/>
                  </a:lnTo>
                  <a:lnTo>
                    <a:pt x="112" y="508"/>
                  </a:lnTo>
                  <a:lnTo>
                    <a:pt x="620" y="505"/>
                  </a:lnTo>
                  <a:lnTo>
                    <a:pt x="620" y="61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9" name="Freeform 163">
              <a:extLst>
                <a:ext uri="{FF2B5EF4-FFF2-40B4-BE49-F238E27FC236}">
                  <a16:creationId xmlns:a16="http://schemas.microsoft.com/office/drawing/2014/main" id="{B58B5083-661F-435E-83EA-1CD906E141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9330" y="4696694"/>
              <a:ext cx="574161" cy="865658"/>
            </a:xfrm>
            <a:custGeom>
              <a:avLst/>
              <a:gdLst>
                <a:gd name="T0" fmla="*/ 0 w 585"/>
                <a:gd name="T1" fmla="*/ 882 h 882"/>
                <a:gd name="T2" fmla="*/ 469 w 585"/>
                <a:gd name="T3" fmla="*/ 0 h 882"/>
                <a:gd name="T4" fmla="*/ 585 w 585"/>
                <a:gd name="T5" fmla="*/ 48 h 882"/>
                <a:gd name="T6" fmla="*/ 177 w 585"/>
                <a:gd name="T7" fmla="*/ 668 h 882"/>
                <a:gd name="T8" fmla="*/ 234 w 585"/>
                <a:gd name="T9" fmla="*/ 671 h 882"/>
                <a:gd name="T10" fmla="*/ 0 w 585"/>
                <a:gd name="T11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882">
                  <a:moveTo>
                    <a:pt x="0" y="882"/>
                  </a:moveTo>
                  <a:lnTo>
                    <a:pt x="469" y="0"/>
                  </a:lnTo>
                  <a:lnTo>
                    <a:pt x="585" y="48"/>
                  </a:lnTo>
                  <a:lnTo>
                    <a:pt x="177" y="668"/>
                  </a:lnTo>
                  <a:lnTo>
                    <a:pt x="234" y="671"/>
                  </a:lnTo>
                  <a:lnTo>
                    <a:pt x="0" y="882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20" name="Freeform 174">
              <a:extLst>
                <a:ext uri="{FF2B5EF4-FFF2-40B4-BE49-F238E27FC236}">
                  <a16:creationId xmlns:a16="http://schemas.microsoft.com/office/drawing/2014/main" id="{93088049-33B7-4910-A5E3-3AA9454D39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7185" y="5032357"/>
              <a:ext cx="533921" cy="858788"/>
            </a:xfrm>
            <a:custGeom>
              <a:avLst/>
              <a:gdLst>
                <a:gd name="T0" fmla="*/ 0 w 544"/>
                <a:gd name="T1" fmla="*/ 875 h 875"/>
                <a:gd name="T2" fmla="*/ 23 w 544"/>
                <a:gd name="T3" fmla="*/ 748 h 875"/>
                <a:gd name="T4" fmla="*/ 44 w 544"/>
                <a:gd name="T5" fmla="*/ 778 h 875"/>
                <a:gd name="T6" fmla="*/ 350 w 544"/>
                <a:gd name="T7" fmla="*/ 213 h 875"/>
                <a:gd name="T8" fmla="*/ 301 w 544"/>
                <a:gd name="T9" fmla="*/ 214 h 875"/>
                <a:gd name="T10" fmla="*/ 544 w 544"/>
                <a:gd name="T11" fmla="*/ 0 h 875"/>
                <a:gd name="T12" fmla="*/ 67 w 544"/>
                <a:gd name="T13" fmla="*/ 789 h 875"/>
                <a:gd name="T14" fmla="*/ 104 w 544"/>
                <a:gd name="T15" fmla="*/ 792 h 875"/>
                <a:gd name="T16" fmla="*/ 0 w 544"/>
                <a:gd name="T17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875">
                  <a:moveTo>
                    <a:pt x="0" y="875"/>
                  </a:moveTo>
                  <a:lnTo>
                    <a:pt x="23" y="748"/>
                  </a:lnTo>
                  <a:lnTo>
                    <a:pt x="44" y="778"/>
                  </a:lnTo>
                  <a:lnTo>
                    <a:pt x="350" y="213"/>
                  </a:lnTo>
                  <a:lnTo>
                    <a:pt x="301" y="214"/>
                  </a:lnTo>
                  <a:lnTo>
                    <a:pt x="544" y="0"/>
                  </a:lnTo>
                  <a:lnTo>
                    <a:pt x="67" y="789"/>
                  </a:lnTo>
                  <a:lnTo>
                    <a:pt x="104" y="792"/>
                  </a:lnTo>
                  <a:lnTo>
                    <a:pt x="0" y="875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2DE7056-11D9-4104-A95D-F128ADCA5E05}"/>
              </a:ext>
            </a:extLst>
          </p:cNvPr>
          <p:cNvSpPr txBox="1"/>
          <p:nvPr userDrawn="1"/>
        </p:nvSpPr>
        <p:spPr>
          <a:xfrm>
            <a:off x="1065205" y="6186950"/>
            <a:ext cx="1223412" cy="4001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b="1" i="0" spc="3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Adobe Heiti Std R" panose="020B0400000000000000" pitchFamily="34" charset="-128"/>
                <a:cs typeface="CMU Typewriter Text" panose="02000609000000000000" pitchFamily="49" charset="0"/>
              </a:rPr>
              <a:t>UNIFEI</a:t>
            </a:r>
          </a:p>
        </p:txBody>
      </p:sp>
    </p:spTree>
    <p:extLst>
      <p:ext uri="{BB962C8B-B14F-4D97-AF65-F5344CB8AC3E}">
        <p14:creationId xmlns:p14="http://schemas.microsoft.com/office/powerpoint/2010/main" val="1752391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Pentágono 9">
            <a:extLst>
              <a:ext uri="{FF2B5EF4-FFF2-40B4-BE49-F238E27FC236}">
                <a16:creationId xmlns:a16="http://schemas.microsoft.com/office/drawing/2014/main" id="{A810A5DB-E47A-410A-AC42-4FF8211CA787}"/>
              </a:ext>
            </a:extLst>
          </p:cNvPr>
          <p:cNvSpPr/>
          <p:nvPr userDrawn="1"/>
        </p:nvSpPr>
        <p:spPr>
          <a:xfrm>
            <a:off x="0" y="6030401"/>
            <a:ext cx="3326675" cy="685701"/>
          </a:xfrm>
          <a:prstGeom prst="homePlate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30000">
                <a:schemeClr val="accent3">
                  <a:lumMod val="105000"/>
                  <a:satMod val="103000"/>
                  <a:tint val="73000"/>
                </a:schemeClr>
              </a:gs>
              <a:gs pos="99000">
                <a:schemeClr val="accent3">
                  <a:lumMod val="105000"/>
                  <a:satMod val="109000"/>
                  <a:tint val="81000"/>
                </a:schemeClr>
              </a:gs>
              <a:gs pos="62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C97D668-03CA-4747-A6C3-683F0A11CAB1}"/>
              </a:ext>
            </a:extLst>
          </p:cNvPr>
          <p:cNvGrpSpPr/>
          <p:nvPr userDrawn="1"/>
        </p:nvGrpSpPr>
        <p:grpSpPr>
          <a:xfrm>
            <a:off x="199900" y="6063465"/>
            <a:ext cx="778001" cy="583080"/>
            <a:chOff x="1143000" y="4622103"/>
            <a:chExt cx="1359339" cy="1358357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ED8BDE82-BCAB-4CC2-95A3-0B2E56A1342F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1143000" y="4622103"/>
              <a:ext cx="1359339" cy="1358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E68F90B-C630-4242-BF86-E9059F3450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889" y="4627992"/>
              <a:ext cx="1343635" cy="1342653"/>
            </a:xfrm>
            <a:custGeom>
              <a:avLst/>
              <a:gdLst>
                <a:gd name="T0" fmla="*/ 9781 w 16589"/>
                <a:gd name="T1" fmla="*/ 15108 h 16586"/>
                <a:gd name="T2" fmla="*/ 9901 w 16589"/>
                <a:gd name="T3" fmla="*/ 15081 h 16586"/>
                <a:gd name="T4" fmla="*/ 8307 w 16589"/>
                <a:gd name="T5" fmla="*/ 15253 h 16586"/>
                <a:gd name="T6" fmla="*/ 6867 w 16589"/>
                <a:gd name="T7" fmla="*/ 15115 h 16586"/>
                <a:gd name="T8" fmla="*/ 6571 w 16589"/>
                <a:gd name="T9" fmla="*/ 16586 h 16586"/>
                <a:gd name="T10" fmla="*/ 4062 w 16589"/>
                <a:gd name="T11" fmla="*/ 15617 h 16586"/>
                <a:gd name="T12" fmla="*/ 3657 w 16589"/>
                <a:gd name="T13" fmla="*/ 15369 h 16586"/>
                <a:gd name="T14" fmla="*/ 4492 w 16589"/>
                <a:gd name="T15" fmla="*/ 14122 h 16586"/>
                <a:gd name="T16" fmla="*/ 4506 w 16589"/>
                <a:gd name="T17" fmla="*/ 14129 h 16586"/>
                <a:gd name="T18" fmla="*/ 2478 w 16589"/>
                <a:gd name="T19" fmla="*/ 12122 h 16586"/>
                <a:gd name="T20" fmla="*/ 2478 w 16589"/>
                <a:gd name="T21" fmla="*/ 12122 h 16586"/>
                <a:gd name="T22" fmla="*/ 1230 w 16589"/>
                <a:gd name="T23" fmla="*/ 12953 h 16586"/>
                <a:gd name="T24" fmla="*/ 966 w 16589"/>
                <a:gd name="T25" fmla="*/ 12520 h 16586"/>
                <a:gd name="T26" fmla="*/ 0 w 16589"/>
                <a:gd name="T27" fmla="*/ 10032 h 16586"/>
                <a:gd name="T28" fmla="*/ 1471 w 16589"/>
                <a:gd name="T29" fmla="*/ 9740 h 16586"/>
                <a:gd name="T30" fmla="*/ 1471 w 16589"/>
                <a:gd name="T31" fmla="*/ 9740 h 16586"/>
                <a:gd name="T32" fmla="*/ 1323 w 16589"/>
                <a:gd name="T33" fmla="*/ 8276 h 16586"/>
                <a:gd name="T34" fmla="*/ 1468 w 16589"/>
                <a:gd name="T35" fmla="*/ 6819 h 16586"/>
                <a:gd name="T36" fmla="*/ 7 w 16589"/>
                <a:gd name="T37" fmla="*/ 6526 h 16586"/>
                <a:gd name="T38" fmla="*/ 966 w 16589"/>
                <a:gd name="T39" fmla="*/ 4069 h 16586"/>
                <a:gd name="T40" fmla="*/ 1241 w 16589"/>
                <a:gd name="T41" fmla="*/ 3619 h 16586"/>
                <a:gd name="T42" fmla="*/ 2471 w 16589"/>
                <a:gd name="T43" fmla="*/ 4440 h 16586"/>
                <a:gd name="T44" fmla="*/ 2471 w 16589"/>
                <a:gd name="T45" fmla="*/ 4440 h 16586"/>
                <a:gd name="T46" fmla="*/ 4533 w 16589"/>
                <a:gd name="T47" fmla="*/ 2402 h 16586"/>
                <a:gd name="T48" fmla="*/ 3719 w 16589"/>
                <a:gd name="T49" fmla="*/ 1182 h 16586"/>
                <a:gd name="T50" fmla="*/ 4062 w 16589"/>
                <a:gd name="T51" fmla="*/ 973 h 16586"/>
                <a:gd name="T52" fmla="*/ 6595 w 16589"/>
                <a:gd name="T53" fmla="*/ 0 h 16586"/>
                <a:gd name="T54" fmla="*/ 6880 w 16589"/>
                <a:gd name="T55" fmla="*/ 1433 h 16586"/>
                <a:gd name="T56" fmla="*/ 6853 w 16589"/>
                <a:gd name="T57" fmla="*/ 1437 h 16586"/>
                <a:gd name="T58" fmla="*/ 8307 w 16589"/>
                <a:gd name="T59" fmla="*/ 1296 h 16586"/>
                <a:gd name="T60" fmla="*/ 9743 w 16589"/>
                <a:gd name="T61" fmla="*/ 1433 h 16586"/>
                <a:gd name="T62" fmla="*/ 10022 w 16589"/>
                <a:gd name="T63" fmla="*/ 34 h 16586"/>
                <a:gd name="T64" fmla="*/ 10434 w 16589"/>
                <a:gd name="T65" fmla="*/ 134 h 16586"/>
                <a:gd name="T66" fmla="*/ 12881 w 16589"/>
                <a:gd name="T67" fmla="*/ 1213 h 16586"/>
                <a:gd name="T68" fmla="*/ 12087 w 16589"/>
                <a:gd name="T69" fmla="*/ 2402 h 16586"/>
                <a:gd name="T70" fmla="*/ 14191 w 16589"/>
                <a:gd name="T71" fmla="*/ 4509 h 16586"/>
                <a:gd name="T72" fmla="*/ 15393 w 16589"/>
                <a:gd name="T73" fmla="*/ 3701 h 16586"/>
                <a:gd name="T74" fmla="*/ 15617 w 16589"/>
                <a:gd name="T75" fmla="*/ 4069 h 16586"/>
                <a:gd name="T76" fmla="*/ 16583 w 16589"/>
                <a:gd name="T77" fmla="*/ 6561 h 16586"/>
                <a:gd name="T78" fmla="*/ 15153 w 16589"/>
                <a:gd name="T79" fmla="*/ 6843 h 16586"/>
                <a:gd name="T80" fmla="*/ 15153 w 16589"/>
                <a:gd name="T81" fmla="*/ 6843 h 16586"/>
                <a:gd name="T82" fmla="*/ 15290 w 16589"/>
                <a:gd name="T83" fmla="*/ 8276 h 16586"/>
                <a:gd name="T84" fmla="*/ 15153 w 16589"/>
                <a:gd name="T85" fmla="*/ 9712 h 16586"/>
                <a:gd name="T86" fmla="*/ 16589 w 16589"/>
                <a:gd name="T87" fmla="*/ 9998 h 16586"/>
                <a:gd name="T88" fmla="*/ 15617 w 16589"/>
                <a:gd name="T89" fmla="*/ 12520 h 16586"/>
                <a:gd name="T90" fmla="*/ 15404 w 16589"/>
                <a:gd name="T91" fmla="*/ 12871 h 16586"/>
                <a:gd name="T92" fmla="*/ 14180 w 16589"/>
                <a:gd name="T93" fmla="*/ 12053 h 16586"/>
                <a:gd name="T94" fmla="*/ 14191 w 16589"/>
                <a:gd name="T95" fmla="*/ 12039 h 16586"/>
                <a:gd name="T96" fmla="*/ 12153 w 16589"/>
                <a:gd name="T97" fmla="*/ 14105 h 16586"/>
                <a:gd name="T98" fmla="*/ 12977 w 16589"/>
                <a:gd name="T99" fmla="*/ 15335 h 16586"/>
                <a:gd name="T100" fmla="*/ 12520 w 16589"/>
                <a:gd name="T101" fmla="*/ 15617 h 16586"/>
                <a:gd name="T102" fmla="*/ 10070 w 16589"/>
                <a:gd name="T103" fmla="*/ 16572 h 16586"/>
                <a:gd name="T104" fmla="*/ 9781 w 16589"/>
                <a:gd name="T105" fmla="*/ 15108 h 16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589" h="16586">
                  <a:moveTo>
                    <a:pt x="9781" y="15108"/>
                  </a:moveTo>
                  <a:cubicBezTo>
                    <a:pt x="9819" y="15098"/>
                    <a:pt x="9860" y="15091"/>
                    <a:pt x="9901" y="15081"/>
                  </a:cubicBezTo>
                  <a:cubicBezTo>
                    <a:pt x="9396" y="15198"/>
                    <a:pt x="8870" y="15253"/>
                    <a:pt x="8307" y="15253"/>
                  </a:cubicBezTo>
                  <a:cubicBezTo>
                    <a:pt x="7802" y="15253"/>
                    <a:pt x="7324" y="15208"/>
                    <a:pt x="6867" y="15115"/>
                  </a:cubicBezTo>
                  <a:lnTo>
                    <a:pt x="6571" y="16586"/>
                  </a:lnTo>
                  <a:cubicBezTo>
                    <a:pt x="5705" y="16411"/>
                    <a:pt x="4887" y="16091"/>
                    <a:pt x="4062" y="15617"/>
                  </a:cubicBezTo>
                  <a:cubicBezTo>
                    <a:pt x="3921" y="15534"/>
                    <a:pt x="3787" y="15452"/>
                    <a:pt x="3657" y="15369"/>
                  </a:cubicBezTo>
                  <a:lnTo>
                    <a:pt x="4492" y="14122"/>
                  </a:lnTo>
                  <a:cubicBezTo>
                    <a:pt x="4495" y="14122"/>
                    <a:pt x="4499" y="14125"/>
                    <a:pt x="4506" y="14129"/>
                  </a:cubicBezTo>
                  <a:cubicBezTo>
                    <a:pt x="3667" y="13596"/>
                    <a:pt x="3018" y="12950"/>
                    <a:pt x="2478" y="12122"/>
                  </a:cubicBezTo>
                  <a:lnTo>
                    <a:pt x="2478" y="12122"/>
                  </a:lnTo>
                  <a:lnTo>
                    <a:pt x="1230" y="12953"/>
                  </a:lnTo>
                  <a:cubicBezTo>
                    <a:pt x="1141" y="12816"/>
                    <a:pt x="1052" y="12671"/>
                    <a:pt x="966" y="12520"/>
                  </a:cubicBezTo>
                  <a:cubicBezTo>
                    <a:pt x="491" y="11702"/>
                    <a:pt x="175" y="10891"/>
                    <a:pt x="0" y="10032"/>
                  </a:cubicBezTo>
                  <a:lnTo>
                    <a:pt x="1471" y="9740"/>
                  </a:lnTo>
                  <a:lnTo>
                    <a:pt x="1471" y="9740"/>
                  </a:lnTo>
                  <a:cubicBezTo>
                    <a:pt x="1371" y="9272"/>
                    <a:pt x="1323" y="8788"/>
                    <a:pt x="1323" y="8276"/>
                  </a:cubicBezTo>
                  <a:cubicBezTo>
                    <a:pt x="1323" y="7764"/>
                    <a:pt x="1371" y="7283"/>
                    <a:pt x="1468" y="6819"/>
                  </a:cubicBezTo>
                  <a:lnTo>
                    <a:pt x="7" y="6526"/>
                  </a:lnTo>
                  <a:cubicBezTo>
                    <a:pt x="182" y="5678"/>
                    <a:pt x="498" y="4877"/>
                    <a:pt x="966" y="4069"/>
                  </a:cubicBezTo>
                  <a:cubicBezTo>
                    <a:pt x="1055" y="3915"/>
                    <a:pt x="1148" y="3763"/>
                    <a:pt x="1241" y="3619"/>
                  </a:cubicBezTo>
                  <a:lnTo>
                    <a:pt x="2471" y="4440"/>
                  </a:lnTo>
                  <a:lnTo>
                    <a:pt x="2471" y="4440"/>
                  </a:lnTo>
                  <a:cubicBezTo>
                    <a:pt x="3018" y="3595"/>
                    <a:pt x="3677" y="2942"/>
                    <a:pt x="4533" y="2402"/>
                  </a:cubicBezTo>
                  <a:lnTo>
                    <a:pt x="3719" y="1182"/>
                  </a:lnTo>
                  <a:cubicBezTo>
                    <a:pt x="3832" y="1110"/>
                    <a:pt x="3945" y="1041"/>
                    <a:pt x="4062" y="973"/>
                  </a:cubicBezTo>
                  <a:cubicBezTo>
                    <a:pt x="4897" y="491"/>
                    <a:pt x="5719" y="172"/>
                    <a:pt x="6595" y="0"/>
                  </a:cubicBezTo>
                  <a:lnTo>
                    <a:pt x="6880" y="1433"/>
                  </a:lnTo>
                  <a:cubicBezTo>
                    <a:pt x="6874" y="1433"/>
                    <a:pt x="6863" y="1437"/>
                    <a:pt x="6853" y="1437"/>
                  </a:cubicBezTo>
                  <a:cubicBezTo>
                    <a:pt x="7317" y="1340"/>
                    <a:pt x="7798" y="1296"/>
                    <a:pt x="8307" y="1296"/>
                  </a:cubicBezTo>
                  <a:cubicBezTo>
                    <a:pt x="8812" y="1296"/>
                    <a:pt x="9286" y="1340"/>
                    <a:pt x="9743" y="1433"/>
                  </a:cubicBezTo>
                  <a:lnTo>
                    <a:pt x="10022" y="34"/>
                  </a:lnTo>
                  <a:cubicBezTo>
                    <a:pt x="10159" y="65"/>
                    <a:pt x="10297" y="100"/>
                    <a:pt x="10434" y="134"/>
                  </a:cubicBezTo>
                  <a:cubicBezTo>
                    <a:pt x="11352" y="381"/>
                    <a:pt x="12149" y="732"/>
                    <a:pt x="12881" y="1213"/>
                  </a:cubicBezTo>
                  <a:lnTo>
                    <a:pt x="12087" y="2402"/>
                  </a:lnTo>
                  <a:cubicBezTo>
                    <a:pt x="12964" y="2959"/>
                    <a:pt x="13634" y="3633"/>
                    <a:pt x="14191" y="4509"/>
                  </a:cubicBezTo>
                  <a:lnTo>
                    <a:pt x="15393" y="3701"/>
                  </a:lnTo>
                  <a:cubicBezTo>
                    <a:pt x="15472" y="3822"/>
                    <a:pt x="15545" y="3942"/>
                    <a:pt x="15617" y="4069"/>
                  </a:cubicBezTo>
                  <a:cubicBezTo>
                    <a:pt x="16091" y="4887"/>
                    <a:pt x="16407" y="5698"/>
                    <a:pt x="16583" y="6561"/>
                  </a:cubicBezTo>
                  <a:lnTo>
                    <a:pt x="15153" y="6843"/>
                  </a:lnTo>
                  <a:lnTo>
                    <a:pt x="15153" y="6843"/>
                  </a:lnTo>
                  <a:cubicBezTo>
                    <a:pt x="15246" y="7300"/>
                    <a:pt x="15290" y="7774"/>
                    <a:pt x="15290" y="8276"/>
                  </a:cubicBezTo>
                  <a:cubicBezTo>
                    <a:pt x="15290" y="8781"/>
                    <a:pt x="15246" y="9255"/>
                    <a:pt x="15153" y="9712"/>
                  </a:cubicBezTo>
                  <a:lnTo>
                    <a:pt x="16589" y="9998"/>
                  </a:lnTo>
                  <a:cubicBezTo>
                    <a:pt x="16414" y="10871"/>
                    <a:pt x="16098" y="11692"/>
                    <a:pt x="15617" y="12520"/>
                  </a:cubicBezTo>
                  <a:cubicBezTo>
                    <a:pt x="15548" y="12641"/>
                    <a:pt x="15476" y="12757"/>
                    <a:pt x="15404" y="12871"/>
                  </a:cubicBezTo>
                  <a:lnTo>
                    <a:pt x="14180" y="12053"/>
                  </a:lnTo>
                  <a:cubicBezTo>
                    <a:pt x="14184" y="12049"/>
                    <a:pt x="14187" y="12046"/>
                    <a:pt x="14191" y="12039"/>
                  </a:cubicBezTo>
                  <a:cubicBezTo>
                    <a:pt x="13648" y="12895"/>
                    <a:pt x="12998" y="13558"/>
                    <a:pt x="12153" y="14105"/>
                  </a:cubicBezTo>
                  <a:lnTo>
                    <a:pt x="12977" y="15335"/>
                  </a:lnTo>
                  <a:cubicBezTo>
                    <a:pt x="12830" y="15431"/>
                    <a:pt x="12678" y="15524"/>
                    <a:pt x="12520" y="15617"/>
                  </a:cubicBezTo>
                  <a:cubicBezTo>
                    <a:pt x="11713" y="16081"/>
                    <a:pt x="10915" y="16397"/>
                    <a:pt x="10070" y="16572"/>
                  </a:cubicBezTo>
                  <a:lnTo>
                    <a:pt x="9781" y="15108"/>
                  </a:lnTo>
                  <a:close/>
                </a:path>
              </a:pathLst>
            </a:cu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4" name="Freeform 104">
              <a:extLst>
                <a:ext uri="{FF2B5EF4-FFF2-40B4-BE49-F238E27FC236}">
                  <a16:creationId xmlns:a16="http://schemas.microsoft.com/office/drawing/2014/main" id="{BAC4E907-03D6-40A8-B6CC-E7A29EA8CB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81500" y="4854711"/>
              <a:ext cx="891177" cy="890195"/>
            </a:xfrm>
            <a:custGeom>
              <a:avLst/>
              <a:gdLst>
                <a:gd name="T0" fmla="*/ 4076 w 11008"/>
                <a:gd name="T1" fmla="*/ 179 h 11001"/>
                <a:gd name="T2" fmla="*/ 2749 w 11008"/>
                <a:gd name="T3" fmla="*/ 735 h 11001"/>
                <a:gd name="T4" fmla="*/ 1605 w 11008"/>
                <a:gd name="T5" fmla="*/ 1602 h 11001"/>
                <a:gd name="T6" fmla="*/ 739 w 11008"/>
                <a:gd name="T7" fmla="*/ 2749 h 11001"/>
                <a:gd name="T8" fmla="*/ 179 w 11008"/>
                <a:gd name="T9" fmla="*/ 4076 h 11001"/>
                <a:gd name="T10" fmla="*/ 0 w 11008"/>
                <a:gd name="T11" fmla="*/ 5499 h 11001"/>
                <a:gd name="T12" fmla="*/ 179 w 11008"/>
                <a:gd name="T13" fmla="*/ 6925 h 11001"/>
                <a:gd name="T14" fmla="*/ 739 w 11008"/>
                <a:gd name="T15" fmla="*/ 8252 h 11001"/>
                <a:gd name="T16" fmla="*/ 1605 w 11008"/>
                <a:gd name="T17" fmla="*/ 9393 h 11001"/>
                <a:gd name="T18" fmla="*/ 2749 w 11008"/>
                <a:gd name="T19" fmla="*/ 10262 h 11001"/>
                <a:gd name="T20" fmla="*/ 4076 w 11008"/>
                <a:gd name="T21" fmla="*/ 10819 h 11001"/>
                <a:gd name="T22" fmla="*/ 5502 w 11008"/>
                <a:gd name="T23" fmla="*/ 11001 h 11001"/>
                <a:gd name="T24" fmla="*/ 6929 w 11008"/>
                <a:gd name="T25" fmla="*/ 10819 h 11001"/>
                <a:gd name="T26" fmla="*/ 8255 w 11008"/>
                <a:gd name="T27" fmla="*/ 10262 h 11001"/>
                <a:gd name="T28" fmla="*/ 9400 w 11008"/>
                <a:gd name="T29" fmla="*/ 9393 h 11001"/>
                <a:gd name="T30" fmla="*/ 10269 w 11008"/>
                <a:gd name="T31" fmla="*/ 8252 h 11001"/>
                <a:gd name="T32" fmla="*/ 10826 w 11008"/>
                <a:gd name="T33" fmla="*/ 6925 h 11001"/>
                <a:gd name="T34" fmla="*/ 11008 w 11008"/>
                <a:gd name="T35" fmla="*/ 5499 h 11001"/>
                <a:gd name="T36" fmla="*/ 10826 w 11008"/>
                <a:gd name="T37" fmla="*/ 4076 h 11001"/>
                <a:gd name="T38" fmla="*/ 10269 w 11008"/>
                <a:gd name="T39" fmla="*/ 2749 h 11001"/>
                <a:gd name="T40" fmla="*/ 9400 w 11008"/>
                <a:gd name="T41" fmla="*/ 1602 h 11001"/>
                <a:gd name="T42" fmla="*/ 8255 w 11008"/>
                <a:gd name="T43" fmla="*/ 735 h 11001"/>
                <a:gd name="T44" fmla="*/ 6929 w 11008"/>
                <a:gd name="T45" fmla="*/ 179 h 11001"/>
                <a:gd name="T46" fmla="*/ 5502 w 11008"/>
                <a:gd name="T47" fmla="*/ 0 h 11001"/>
                <a:gd name="T48" fmla="*/ 4076 w 11008"/>
                <a:gd name="T49" fmla="*/ 179 h 1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08" h="11001">
                  <a:moveTo>
                    <a:pt x="4076" y="179"/>
                  </a:moveTo>
                  <a:cubicBezTo>
                    <a:pt x="3622" y="302"/>
                    <a:pt x="3189" y="485"/>
                    <a:pt x="2749" y="735"/>
                  </a:cubicBezTo>
                  <a:cubicBezTo>
                    <a:pt x="2309" y="985"/>
                    <a:pt x="1935" y="1275"/>
                    <a:pt x="1605" y="1602"/>
                  </a:cubicBezTo>
                  <a:cubicBezTo>
                    <a:pt x="1275" y="1929"/>
                    <a:pt x="990" y="2313"/>
                    <a:pt x="739" y="2749"/>
                  </a:cubicBezTo>
                  <a:cubicBezTo>
                    <a:pt x="488" y="3185"/>
                    <a:pt x="302" y="3622"/>
                    <a:pt x="179" y="4076"/>
                  </a:cubicBezTo>
                  <a:cubicBezTo>
                    <a:pt x="58" y="4523"/>
                    <a:pt x="0" y="4994"/>
                    <a:pt x="0" y="5499"/>
                  </a:cubicBezTo>
                  <a:cubicBezTo>
                    <a:pt x="0" y="6004"/>
                    <a:pt x="58" y="6475"/>
                    <a:pt x="179" y="6925"/>
                  </a:cubicBezTo>
                  <a:cubicBezTo>
                    <a:pt x="300" y="7375"/>
                    <a:pt x="485" y="7812"/>
                    <a:pt x="739" y="8252"/>
                  </a:cubicBezTo>
                  <a:cubicBezTo>
                    <a:pt x="993" y="8692"/>
                    <a:pt x="1275" y="9066"/>
                    <a:pt x="1605" y="9393"/>
                  </a:cubicBezTo>
                  <a:cubicBezTo>
                    <a:pt x="1935" y="9726"/>
                    <a:pt x="2313" y="10008"/>
                    <a:pt x="2749" y="10262"/>
                  </a:cubicBezTo>
                  <a:cubicBezTo>
                    <a:pt x="3189" y="10517"/>
                    <a:pt x="3622" y="10699"/>
                    <a:pt x="4076" y="10819"/>
                  </a:cubicBezTo>
                  <a:cubicBezTo>
                    <a:pt x="4530" y="10939"/>
                    <a:pt x="4997" y="11001"/>
                    <a:pt x="5502" y="11001"/>
                  </a:cubicBezTo>
                  <a:cubicBezTo>
                    <a:pt x="6007" y="11001"/>
                    <a:pt x="6478" y="10943"/>
                    <a:pt x="6929" y="10819"/>
                  </a:cubicBezTo>
                  <a:cubicBezTo>
                    <a:pt x="7380" y="10695"/>
                    <a:pt x="7815" y="10517"/>
                    <a:pt x="8255" y="10262"/>
                  </a:cubicBezTo>
                  <a:cubicBezTo>
                    <a:pt x="8692" y="10008"/>
                    <a:pt x="9070" y="9726"/>
                    <a:pt x="9400" y="9393"/>
                  </a:cubicBezTo>
                  <a:cubicBezTo>
                    <a:pt x="9730" y="9066"/>
                    <a:pt x="10015" y="8688"/>
                    <a:pt x="10269" y="8252"/>
                  </a:cubicBezTo>
                  <a:cubicBezTo>
                    <a:pt x="10523" y="7812"/>
                    <a:pt x="10706" y="7379"/>
                    <a:pt x="10826" y="6925"/>
                  </a:cubicBezTo>
                  <a:cubicBezTo>
                    <a:pt x="10946" y="6471"/>
                    <a:pt x="11008" y="6004"/>
                    <a:pt x="11008" y="5499"/>
                  </a:cubicBezTo>
                  <a:cubicBezTo>
                    <a:pt x="11008" y="4994"/>
                    <a:pt x="10950" y="4523"/>
                    <a:pt x="10826" y="4076"/>
                  </a:cubicBezTo>
                  <a:cubicBezTo>
                    <a:pt x="10702" y="3629"/>
                    <a:pt x="10523" y="3189"/>
                    <a:pt x="10269" y="2749"/>
                  </a:cubicBezTo>
                  <a:cubicBezTo>
                    <a:pt x="10015" y="2309"/>
                    <a:pt x="9730" y="1935"/>
                    <a:pt x="9400" y="1602"/>
                  </a:cubicBezTo>
                  <a:cubicBezTo>
                    <a:pt x="9070" y="1275"/>
                    <a:pt x="8692" y="990"/>
                    <a:pt x="8255" y="735"/>
                  </a:cubicBezTo>
                  <a:cubicBezTo>
                    <a:pt x="7815" y="485"/>
                    <a:pt x="7382" y="302"/>
                    <a:pt x="6929" y="179"/>
                  </a:cubicBezTo>
                  <a:cubicBezTo>
                    <a:pt x="6476" y="56"/>
                    <a:pt x="6008" y="0"/>
                    <a:pt x="5502" y="0"/>
                  </a:cubicBezTo>
                  <a:cubicBezTo>
                    <a:pt x="4996" y="0"/>
                    <a:pt x="4526" y="58"/>
                    <a:pt x="4076" y="179"/>
                  </a:cubicBezTo>
                  <a:close/>
                </a:path>
              </a:pathLst>
            </a:cu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5" name="Freeform 138">
              <a:extLst>
                <a:ext uri="{FF2B5EF4-FFF2-40B4-BE49-F238E27FC236}">
                  <a16:creationId xmlns:a16="http://schemas.microsoft.com/office/drawing/2014/main" id="{42B370B0-F5D9-4F11-A064-A845586438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9331" y="4994080"/>
              <a:ext cx="541776" cy="606550"/>
            </a:xfrm>
            <a:custGeom>
              <a:avLst/>
              <a:gdLst>
                <a:gd name="T0" fmla="*/ 0 w 620"/>
                <a:gd name="T1" fmla="*/ 618 h 618"/>
                <a:gd name="T2" fmla="*/ 0 w 620"/>
                <a:gd name="T3" fmla="*/ 0 h 618"/>
                <a:gd name="T4" fmla="*/ 620 w 620"/>
                <a:gd name="T5" fmla="*/ 0 h 618"/>
                <a:gd name="T6" fmla="*/ 619 w 620"/>
                <a:gd name="T7" fmla="*/ 112 h 618"/>
                <a:gd name="T8" fmla="*/ 112 w 620"/>
                <a:gd name="T9" fmla="*/ 112 h 618"/>
                <a:gd name="T10" fmla="*/ 112 w 620"/>
                <a:gd name="T11" fmla="*/ 254 h 618"/>
                <a:gd name="T12" fmla="*/ 488 w 620"/>
                <a:gd name="T13" fmla="*/ 253 h 618"/>
                <a:gd name="T14" fmla="*/ 489 w 620"/>
                <a:gd name="T15" fmla="*/ 362 h 618"/>
                <a:gd name="T16" fmla="*/ 112 w 620"/>
                <a:gd name="T17" fmla="*/ 362 h 618"/>
                <a:gd name="T18" fmla="*/ 112 w 620"/>
                <a:gd name="T19" fmla="*/ 508 h 618"/>
                <a:gd name="T20" fmla="*/ 620 w 620"/>
                <a:gd name="T21" fmla="*/ 505 h 618"/>
                <a:gd name="T22" fmla="*/ 620 w 620"/>
                <a:gd name="T23" fmla="*/ 618 h 618"/>
                <a:gd name="T24" fmla="*/ 0 w 620"/>
                <a:gd name="T25" fmla="*/ 618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0" h="618">
                  <a:moveTo>
                    <a:pt x="0" y="618"/>
                  </a:moveTo>
                  <a:lnTo>
                    <a:pt x="0" y="0"/>
                  </a:lnTo>
                  <a:lnTo>
                    <a:pt x="620" y="0"/>
                  </a:lnTo>
                  <a:lnTo>
                    <a:pt x="619" y="112"/>
                  </a:lnTo>
                  <a:lnTo>
                    <a:pt x="112" y="112"/>
                  </a:lnTo>
                  <a:lnTo>
                    <a:pt x="112" y="254"/>
                  </a:lnTo>
                  <a:lnTo>
                    <a:pt x="488" y="253"/>
                  </a:lnTo>
                  <a:lnTo>
                    <a:pt x="489" y="362"/>
                  </a:lnTo>
                  <a:lnTo>
                    <a:pt x="112" y="362"/>
                  </a:lnTo>
                  <a:lnTo>
                    <a:pt x="112" y="508"/>
                  </a:lnTo>
                  <a:lnTo>
                    <a:pt x="620" y="505"/>
                  </a:lnTo>
                  <a:lnTo>
                    <a:pt x="620" y="618"/>
                  </a:lnTo>
                  <a:lnTo>
                    <a:pt x="0" y="618"/>
                  </a:lnTo>
                  <a:close/>
                </a:path>
              </a:pathLst>
            </a:custGeom>
            <a:solidFill>
              <a:schemeClr val="bg1"/>
            </a:soli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6" name="Freeform 163">
              <a:extLst>
                <a:ext uri="{FF2B5EF4-FFF2-40B4-BE49-F238E27FC236}">
                  <a16:creationId xmlns:a16="http://schemas.microsoft.com/office/drawing/2014/main" id="{8CBA9C92-586D-450D-8685-51F1036B86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9330" y="4696694"/>
              <a:ext cx="574161" cy="865658"/>
            </a:xfrm>
            <a:custGeom>
              <a:avLst/>
              <a:gdLst>
                <a:gd name="T0" fmla="*/ 0 w 585"/>
                <a:gd name="T1" fmla="*/ 882 h 882"/>
                <a:gd name="T2" fmla="*/ 469 w 585"/>
                <a:gd name="T3" fmla="*/ 0 h 882"/>
                <a:gd name="T4" fmla="*/ 585 w 585"/>
                <a:gd name="T5" fmla="*/ 48 h 882"/>
                <a:gd name="T6" fmla="*/ 177 w 585"/>
                <a:gd name="T7" fmla="*/ 668 h 882"/>
                <a:gd name="T8" fmla="*/ 234 w 585"/>
                <a:gd name="T9" fmla="*/ 671 h 882"/>
                <a:gd name="T10" fmla="*/ 0 w 585"/>
                <a:gd name="T11" fmla="*/ 882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5" h="882">
                  <a:moveTo>
                    <a:pt x="0" y="882"/>
                  </a:moveTo>
                  <a:lnTo>
                    <a:pt x="469" y="0"/>
                  </a:lnTo>
                  <a:lnTo>
                    <a:pt x="585" y="48"/>
                  </a:lnTo>
                  <a:lnTo>
                    <a:pt x="177" y="668"/>
                  </a:lnTo>
                  <a:lnTo>
                    <a:pt x="234" y="671"/>
                  </a:lnTo>
                  <a:lnTo>
                    <a:pt x="0" y="882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  <p:sp>
          <p:nvSpPr>
            <p:cNvPr id="17" name="Freeform 174">
              <a:extLst>
                <a:ext uri="{FF2B5EF4-FFF2-40B4-BE49-F238E27FC236}">
                  <a16:creationId xmlns:a16="http://schemas.microsoft.com/office/drawing/2014/main" id="{0DA74EB5-E366-4D6F-AB40-D753DCD0E4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57185" y="5032357"/>
              <a:ext cx="533921" cy="858788"/>
            </a:xfrm>
            <a:custGeom>
              <a:avLst/>
              <a:gdLst>
                <a:gd name="T0" fmla="*/ 0 w 544"/>
                <a:gd name="T1" fmla="*/ 875 h 875"/>
                <a:gd name="T2" fmla="*/ 23 w 544"/>
                <a:gd name="T3" fmla="*/ 748 h 875"/>
                <a:gd name="T4" fmla="*/ 44 w 544"/>
                <a:gd name="T5" fmla="*/ 778 h 875"/>
                <a:gd name="T6" fmla="*/ 350 w 544"/>
                <a:gd name="T7" fmla="*/ 213 h 875"/>
                <a:gd name="T8" fmla="*/ 301 w 544"/>
                <a:gd name="T9" fmla="*/ 214 h 875"/>
                <a:gd name="T10" fmla="*/ 544 w 544"/>
                <a:gd name="T11" fmla="*/ 0 h 875"/>
                <a:gd name="T12" fmla="*/ 67 w 544"/>
                <a:gd name="T13" fmla="*/ 789 h 875"/>
                <a:gd name="T14" fmla="*/ 104 w 544"/>
                <a:gd name="T15" fmla="*/ 792 h 875"/>
                <a:gd name="T16" fmla="*/ 0 w 544"/>
                <a:gd name="T17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4" h="875">
                  <a:moveTo>
                    <a:pt x="0" y="875"/>
                  </a:moveTo>
                  <a:lnTo>
                    <a:pt x="23" y="748"/>
                  </a:lnTo>
                  <a:lnTo>
                    <a:pt x="44" y="778"/>
                  </a:lnTo>
                  <a:lnTo>
                    <a:pt x="350" y="213"/>
                  </a:lnTo>
                  <a:lnTo>
                    <a:pt x="301" y="214"/>
                  </a:lnTo>
                  <a:lnTo>
                    <a:pt x="544" y="0"/>
                  </a:lnTo>
                  <a:lnTo>
                    <a:pt x="67" y="789"/>
                  </a:lnTo>
                  <a:lnTo>
                    <a:pt x="104" y="792"/>
                  </a:lnTo>
                  <a:lnTo>
                    <a:pt x="0" y="875"/>
                  </a:lnTo>
                  <a:close/>
                </a:path>
              </a:pathLst>
            </a:cu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sz="1800"/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86D86A7-6195-4AF4-A321-27BB7EE64459}"/>
              </a:ext>
            </a:extLst>
          </p:cNvPr>
          <p:cNvSpPr txBox="1"/>
          <p:nvPr userDrawn="1"/>
        </p:nvSpPr>
        <p:spPr>
          <a:xfrm>
            <a:off x="1065205" y="6186950"/>
            <a:ext cx="1223412" cy="4001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2000" b="1" i="0" spc="300" dirty="0">
                <a:ln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  <a:ea typeface="Adobe Heiti Std R" panose="020B0400000000000000" pitchFamily="34" charset="-128"/>
                <a:cs typeface="CMU Typewriter Text" panose="02000609000000000000" pitchFamily="49" charset="0"/>
              </a:rPr>
              <a:t>UNIFEI</a:t>
            </a:r>
          </a:p>
        </p:txBody>
      </p:sp>
    </p:spTree>
    <p:extLst>
      <p:ext uri="{BB962C8B-B14F-4D97-AF65-F5344CB8AC3E}">
        <p14:creationId xmlns:p14="http://schemas.microsoft.com/office/powerpoint/2010/main" val="257495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025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809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50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4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5E0B7-1BA6-4114-841C-04C89CFA9C27}" type="datetimeFigureOut">
              <a:rPr lang="pt-BR" smtClean="0"/>
              <a:t>01/06/2022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CB978-317B-4C8D-A257-808665CE0DF2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512B23-701A-4063-9228-A054ED7D9B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8484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6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bin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p32learning.com/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learnesp32.com/" TargetMode="External"/><Relationship Id="rId4" Type="http://schemas.openxmlformats.org/officeDocument/2006/relationships/hyperlink" Target="http://esp32.ne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www.embarcados.com.br/wp-content/uploads/2019/10/logo_freertos.jpg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FreeRTOS/FreeRTO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rtos.org/a00106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rtos.org/a00125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eertos.org/a00021.html#xTaskGetCurrentTaskHandl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9B5DBA0-8413-4501-A176-18E725B8E0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074" y="45254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dirty="0"/>
              <a:t>RTOS</a:t>
            </a:r>
            <a:br>
              <a:rPr lang="pt-BR" dirty="0"/>
            </a:br>
            <a:r>
              <a:rPr lang="pt-BR" dirty="0"/>
              <a:t>Sistemas Operacionais de Tempo Real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FDDAF4F-683D-40AF-B4C0-E4A85DD2F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277" y="4816027"/>
            <a:ext cx="4591594" cy="1476277"/>
          </a:xfrm>
        </p:spPr>
        <p:txBody>
          <a:bodyPr/>
          <a:lstStyle/>
          <a:p>
            <a:r>
              <a:rPr lang="pt-BR" dirty="0"/>
              <a:t>Sistemas Embarcados</a:t>
            </a:r>
          </a:p>
          <a:p>
            <a:r>
              <a:rPr lang="pt-BR" dirty="0"/>
              <a:t>Prof. Marcos Chaves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D16EF3-9F4B-4032-A95D-EC54BAB73CF7}"/>
              </a:ext>
            </a:extLst>
          </p:cNvPr>
          <p:cNvSpPr txBox="1"/>
          <p:nvPr/>
        </p:nvSpPr>
        <p:spPr>
          <a:xfrm>
            <a:off x="4646308" y="342900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FREERTOS API para kernel RTOS</a:t>
            </a:r>
          </a:p>
        </p:txBody>
      </p:sp>
    </p:spTree>
    <p:extLst>
      <p:ext uri="{BB962C8B-B14F-4D97-AF65-F5344CB8AC3E}">
        <p14:creationId xmlns:p14="http://schemas.microsoft.com/office/powerpoint/2010/main" val="4098201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Multitask</a:t>
            </a:r>
            <a:endParaRPr lang="pt-BR" dirty="0"/>
          </a:p>
        </p:txBody>
      </p:sp>
      <p:grpSp>
        <p:nvGrpSpPr>
          <p:cNvPr id="31" name="Group 19878">
            <a:extLst>
              <a:ext uri="{FF2B5EF4-FFF2-40B4-BE49-F238E27FC236}">
                <a16:creationId xmlns:a16="http://schemas.microsoft.com/office/drawing/2014/main" id="{33BEEF06-9628-4391-8708-E6E3D9797437}"/>
              </a:ext>
            </a:extLst>
          </p:cNvPr>
          <p:cNvGrpSpPr/>
          <p:nvPr/>
        </p:nvGrpSpPr>
        <p:grpSpPr>
          <a:xfrm>
            <a:off x="838200" y="2257836"/>
            <a:ext cx="9464040" cy="3685764"/>
            <a:chOff x="0" y="0"/>
            <a:chExt cx="7647988" cy="2491740"/>
          </a:xfrm>
        </p:grpSpPr>
        <p:sp>
          <p:nvSpPr>
            <p:cNvPr id="32" name="Shape 255">
              <a:extLst>
                <a:ext uri="{FF2B5EF4-FFF2-40B4-BE49-F238E27FC236}">
                  <a16:creationId xmlns:a16="http://schemas.microsoft.com/office/drawing/2014/main" id="{E26B69C0-2879-4992-ACCC-12D7DA9DF442}"/>
                </a:ext>
              </a:extLst>
            </p:cNvPr>
            <p:cNvSpPr/>
            <p:nvPr/>
          </p:nvSpPr>
          <p:spPr>
            <a:xfrm>
              <a:off x="878840" y="1802130"/>
              <a:ext cx="6555740" cy="689610"/>
            </a:xfrm>
            <a:custGeom>
              <a:avLst/>
              <a:gdLst/>
              <a:ahLst/>
              <a:cxnLst/>
              <a:rect l="0" t="0" r="0" b="0"/>
              <a:pathLst>
                <a:path w="6555740" h="689610">
                  <a:moveTo>
                    <a:pt x="0" y="220980"/>
                  </a:moveTo>
                  <a:lnTo>
                    <a:pt x="6135370" y="220980"/>
                  </a:lnTo>
                  <a:lnTo>
                    <a:pt x="6135370" y="0"/>
                  </a:lnTo>
                  <a:lnTo>
                    <a:pt x="6555740" y="345440"/>
                  </a:lnTo>
                  <a:lnTo>
                    <a:pt x="6135370" y="689610"/>
                  </a:lnTo>
                  <a:lnTo>
                    <a:pt x="6135370" y="469900"/>
                  </a:lnTo>
                  <a:lnTo>
                    <a:pt x="0" y="469900"/>
                  </a:lnTo>
                  <a:lnTo>
                    <a:pt x="0" y="22098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1">
              <a:srgbClr val="3465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3" name="Shape 256">
              <a:extLst>
                <a:ext uri="{FF2B5EF4-FFF2-40B4-BE49-F238E27FC236}">
                  <a16:creationId xmlns:a16="http://schemas.microsoft.com/office/drawing/2014/main" id="{F138E42C-9805-4D9E-AA4E-4518AEF14C40}"/>
                </a:ext>
              </a:extLst>
            </p:cNvPr>
            <p:cNvSpPr/>
            <p:nvPr/>
          </p:nvSpPr>
          <p:spPr>
            <a:xfrm>
              <a:off x="878840" y="180213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1">
              <a:srgbClr val="3465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4" name="Shape 257">
              <a:extLst>
                <a:ext uri="{FF2B5EF4-FFF2-40B4-BE49-F238E27FC236}">
                  <a16:creationId xmlns:a16="http://schemas.microsoft.com/office/drawing/2014/main" id="{9BE08BDA-9CAA-47B0-96E9-7FC586388E52}"/>
                </a:ext>
              </a:extLst>
            </p:cNvPr>
            <p:cNvSpPr/>
            <p:nvPr/>
          </p:nvSpPr>
          <p:spPr>
            <a:xfrm>
              <a:off x="7434580" y="249174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1">
              <a:srgbClr val="3465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5" name="Rectangle 258">
              <a:extLst>
                <a:ext uri="{FF2B5EF4-FFF2-40B4-BE49-F238E27FC236}">
                  <a16:creationId xmlns:a16="http://schemas.microsoft.com/office/drawing/2014/main" id="{22275F27-ED97-43D6-86E8-6D855B723B96}"/>
                </a:ext>
              </a:extLst>
            </p:cNvPr>
            <p:cNvSpPr/>
            <p:nvPr/>
          </p:nvSpPr>
          <p:spPr>
            <a:xfrm>
              <a:off x="1908810" y="2078186"/>
              <a:ext cx="56146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>
                  <a:solidFill>
                    <a:srgbClr val="00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 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36" name="Rectangle 259">
              <a:extLst>
                <a:ext uri="{FF2B5EF4-FFF2-40B4-BE49-F238E27FC236}">
                  <a16:creationId xmlns:a16="http://schemas.microsoft.com/office/drawing/2014/main" id="{47F62003-9AC6-486A-91C2-856BF4239D21}"/>
                </a:ext>
              </a:extLst>
            </p:cNvPr>
            <p:cNvSpPr/>
            <p:nvPr/>
          </p:nvSpPr>
          <p:spPr>
            <a:xfrm>
              <a:off x="1950720" y="2078186"/>
              <a:ext cx="5697268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rgbClr val="00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t1          t2                                   Tempo                                    </a:t>
              </a:r>
              <a:r>
                <a:rPr lang="pt-BR" sz="1200" dirty="0" err="1">
                  <a:solidFill>
                    <a:srgbClr val="00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tn</a:t>
              </a:r>
              <a:endParaRPr lang="pt-BR" sz="2000" dirty="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37" name="Shape 260">
              <a:extLst>
                <a:ext uri="{FF2B5EF4-FFF2-40B4-BE49-F238E27FC236}">
                  <a16:creationId xmlns:a16="http://schemas.microsoft.com/office/drawing/2014/main" id="{34C26D46-B352-4411-A297-B1AA463E78D2}"/>
                </a:ext>
              </a:extLst>
            </p:cNvPr>
            <p:cNvSpPr/>
            <p:nvPr/>
          </p:nvSpPr>
          <p:spPr>
            <a:xfrm>
              <a:off x="1358900" y="2540"/>
              <a:ext cx="0" cy="2029460"/>
            </a:xfrm>
            <a:custGeom>
              <a:avLst/>
              <a:gdLst/>
              <a:ahLst/>
              <a:cxnLst/>
              <a:rect l="0" t="0" r="0" b="0"/>
              <a:pathLst>
                <a:path h="2029460">
                  <a:moveTo>
                    <a:pt x="0" y="0"/>
                  </a:moveTo>
                  <a:lnTo>
                    <a:pt x="0" y="202946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8" name="Shape 261">
              <a:extLst>
                <a:ext uri="{FF2B5EF4-FFF2-40B4-BE49-F238E27FC236}">
                  <a16:creationId xmlns:a16="http://schemas.microsoft.com/office/drawing/2014/main" id="{FA04518D-D0E7-44B3-9525-3911B02B017E}"/>
                </a:ext>
              </a:extLst>
            </p:cNvPr>
            <p:cNvSpPr/>
            <p:nvPr/>
          </p:nvSpPr>
          <p:spPr>
            <a:xfrm>
              <a:off x="1958340" y="1457960"/>
              <a:ext cx="599440" cy="0"/>
            </a:xfrm>
            <a:custGeom>
              <a:avLst/>
              <a:gdLst/>
              <a:ahLst/>
              <a:cxnLst/>
              <a:rect l="0" t="0" r="0" b="0"/>
              <a:pathLst>
                <a:path w="599440">
                  <a:moveTo>
                    <a:pt x="0" y="0"/>
                  </a:moveTo>
                  <a:lnTo>
                    <a:pt x="59944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9" name="Shape 262">
              <a:extLst>
                <a:ext uri="{FF2B5EF4-FFF2-40B4-BE49-F238E27FC236}">
                  <a16:creationId xmlns:a16="http://schemas.microsoft.com/office/drawing/2014/main" id="{884F3305-DB77-4D56-AD5A-02F43DA21E7B}"/>
                </a:ext>
              </a:extLst>
            </p:cNvPr>
            <p:cNvSpPr/>
            <p:nvPr/>
          </p:nvSpPr>
          <p:spPr>
            <a:xfrm>
              <a:off x="1358900" y="941070"/>
              <a:ext cx="599440" cy="0"/>
            </a:xfrm>
            <a:custGeom>
              <a:avLst/>
              <a:gdLst/>
              <a:ahLst/>
              <a:cxnLst/>
              <a:rect l="0" t="0" r="0" b="0"/>
              <a:pathLst>
                <a:path w="599440">
                  <a:moveTo>
                    <a:pt x="0" y="0"/>
                  </a:moveTo>
                  <a:lnTo>
                    <a:pt x="59944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47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0" name="Shape 263">
              <a:extLst>
                <a:ext uri="{FF2B5EF4-FFF2-40B4-BE49-F238E27FC236}">
                  <a16:creationId xmlns:a16="http://schemas.microsoft.com/office/drawing/2014/main" id="{4B5E0058-E681-472E-8219-E51829BC5B7C}"/>
                </a:ext>
              </a:extLst>
            </p:cNvPr>
            <p:cNvSpPr/>
            <p:nvPr/>
          </p:nvSpPr>
          <p:spPr>
            <a:xfrm>
              <a:off x="1958340" y="2540"/>
              <a:ext cx="0" cy="2029460"/>
            </a:xfrm>
            <a:custGeom>
              <a:avLst/>
              <a:gdLst/>
              <a:ahLst/>
              <a:cxnLst/>
              <a:rect l="0" t="0" r="0" b="0"/>
              <a:pathLst>
                <a:path h="2029460">
                  <a:moveTo>
                    <a:pt x="0" y="0"/>
                  </a:moveTo>
                  <a:lnTo>
                    <a:pt x="0" y="202946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1" name="Shape 264">
              <a:extLst>
                <a:ext uri="{FF2B5EF4-FFF2-40B4-BE49-F238E27FC236}">
                  <a16:creationId xmlns:a16="http://schemas.microsoft.com/office/drawing/2014/main" id="{20F4CDA4-F713-4606-B3AF-83FBBFE008B1}"/>
                </a:ext>
              </a:extLst>
            </p:cNvPr>
            <p:cNvSpPr/>
            <p:nvPr/>
          </p:nvSpPr>
          <p:spPr>
            <a:xfrm>
              <a:off x="2557780" y="2540"/>
              <a:ext cx="0" cy="2029460"/>
            </a:xfrm>
            <a:custGeom>
              <a:avLst/>
              <a:gdLst/>
              <a:ahLst/>
              <a:cxnLst/>
              <a:rect l="0" t="0" r="0" b="0"/>
              <a:pathLst>
                <a:path h="2029460">
                  <a:moveTo>
                    <a:pt x="0" y="0"/>
                  </a:moveTo>
                  <a:lnTo>
                    <a:pt x="0" y="202946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2" name="Shape 265">
              <a:extLst>
                <a:ext uri="{FF2B5EF4-FFF2-40B4-BE49-F238E27FC236}">
                  <a16:creationId xmlns:a16="http://schemas.microsoft.com/office/drawing/2014/main" id="{268E9541-4B40-4C77-B512-D36951F23683}"/>
                </a:ext>
              </a:extLst>
            </p:cNvPr>
            <p:cNvSpPr/>
            <p:nvPr/>
          </p:nvSpPr>
          <p:spPr>
            <a:xfrm>
              <a:off x="3157220" y="1270"/>
              <a:ext cx="0" cy="2030730"/>
            </a:xfrm>
            <a:custGeom>
              <a:avLst/>
              <a:gdLst/>
              <a:ahLst/>
              <a:cxnLst/>
              <a:rect l="0" t="0" r="0" b="0"/>
              <a:pathLst>
                <a:path h="2030730">
                  <a:moveTo>
                    <a:pt x="0" y="0"/>
                  </a:moveTo>
                  <a:lnTo>
                    <a:pt x="0" y="203073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3" name="Shape 266">
              <a:extLst>
                <a:ext uri="{FF2B5EF4-FFF2-40B4-BE49-F238E27FC236}">
                  <a16:creationId xmlns:a16="http://schemas.microsoft.com/office/drawing/2014/main" id="{4011ABB7-589A-4A6B-A3A6-6ACFC97902F0}"/>
                </a:ext>
              </a:extLst>
            </p:cNvPr>
            <p:cNvSpPr/>
            <p:nvPr/>
          </p:nvSpPr>
          <p:spPr>
            <a:xfrm>
              <a:off x="3755390" y="1270"/>
              <a:ext cx="0" cy="2029460"/>
            </a:xfrm>
            <a:custGeom>
              <a:avLst/>
              <a:gdLst/>
              <a:ahLst/>
              <a:cxnLst/>
              <a:rect l="0" t="0" r="0" b="0"/>
              <a:pathLst>
                <a:path h="2029460">
                  <a:moveTo>
                    <a:pt x="0" y="0"/>
                  </a:moveTo>
                  <a:lnTo>
                    <a:pt x="0" y="202946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4" name="Shape 267">
              <a:extLst>
                <a:ext uri="{FF2B5EF4-FFF2-40B4-BE49-F238E27FC236}">
                  <a16:creationId xmlns:a16="http://schemas.microsoft.com/office/drawing/2014/main" id="{296BA094-F259-459A-9B6A-FDB2C5848A3C}"/>
                </a:ext>
              </a:extLst>
            </p:cNvPr>
            <p:cNvSpPr/>
            <p:nvPr/>
          </p:nvSpPr>
          <p:spPr>
            <a:xfrm>
              <a:off x="4354831" y="0"/>
              <a:ext cx="0" cy="2030730"/>
            </a:xfrm>
            <a:custGeom>
              <a:avLst/>
              <a:gdLst/>
              <a:ahLst/>
              <a:cxnLst/>
              <a:rect l="0" t="0" r="0" b="0"/>
              <a:pathLst>
                <a:path h="2030730">
                  <a:moveTo>
                    <a:pt x="0" y="0"/>
                  </a:moveTo>
                  <a:lnTo>
                    <a:pt x="0" y="203073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5" name="Shape 268">
              <a:extLst>
                <a:ext uri="{FF2B5EF4-FFF2-40B4-BE49-F238E27FC236}">
                  <a16:creationId xmlns:a16="http://schemas.microsoft.com/office/drawing/2014/main" id="{22FD9D7C-A104-4FD1-9643-3B3D0BEAFC68}"/>
                </a:ext>
              </a:extLst>
            </p:cNvPr>
            <p:cNvSpPr/>
            <p:nvPr/>
          </p:nvSpPr>
          <p:spPr>
            <a:xfrm>
              <a:off x="4954270" y="0"/>
              <a:ext cx="0" cy="2030730"/>
            </a:xfrm>
            <a:custGeom>
              <a:avLst/>
              <a:gdLst/>
              <a:ahLst/>
              <a:cxnLst/>
              <a:rect l="0" t="0" r="0" b="0"/>
              <a:pathLst>
                <a:path h="2030730">
                  <a:moveTo>
                    <a:pt x="0" y="0"/>
                  </a:moveTo>
                  <a:lnTo>
                    <a:pt x="0" y="203073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6" name="Shape 269">
              <a:extLst>
                <a:ext uri="{FF2B5EF4-FFF2-40B4-BE49-F238E27FC236}">
                  <a16:creationId xmlns:a16="http://schemas.microsoft.com/office/drawing/2014/main" id="{35095E1E-676F-436D-A1F7-1E867D9FF0BB}"/>
                </a:ext>
              </a:extLst>
            </p:cNvPr>
            <p:cNvSpPr/>
            <p:nvPr/>
          </p:nvSpPr>
          <p:spPr>
            <a:xfrm>
              <a:off x="5553710" y="0"/>
              <a:ext cx="0" cy="2030730"/>
            </a:xfrm>
            <a:custGeom>
              <a:avLst/>
              <a:gdLst/>
              <a:ahLst/>
              <a:cxnLst/>
              <a:rect l="0" t="0" r="0" b="0"/>
              <a:pathLst>
                <a:path h="2030730">
                  <a:moveTo>
                    <a:pt x="0" y="0"/>
                  </a:moveTo>
                  <a:lnTo>
                    <a:pt x="0" y="203073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7" name="Shape 270">
              <a:extLst>
                <a:ext uri="{FF2B5EF4-FFF2-40B4-BE49-F238E27FC236}">
                  <a16:creationId xmlns:a16="http://schemas.microsoft.com/office/drawing/2014/main" id="{5BB04175-7DFA-465B-933C-2BE3CCC9E9D0}"/>
                </a:ext>
              </a:extLst>
            </p:cNvPr>
            <p:cNvSpPr/>
            <p:nvPr/>
          </p:nvSpPr>
          <p:spPr>
            <a:xfrm>
              <a:off x="6153150" y="0"/>
              <a:ext cx="0" cy="2030730"/>
            </a:xfrm>
            <a:custGeom>
              <a:avLst/>
              <a:gdLst/>
              <a:ahLst/>
              <a:cxnLst/>
              <a:rect l="0" t="0" r="0" b="0"/>
              <a:pathLst>
                <a:path h="2030730">
                  <a:moveTo>
                    <a:pt x="0" y="0"/>
                  </a:moveTo>
                  <a:lnTo>
                    <a:pt x="0" y="203073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8" name="Shape 271">
              <a:extLst>
                <a:ext uri="{FF2B5EF4-FFF2-40B4-BE49-F238E27FC236}">
                  <a16:creationId xmlns:a16="http://schemas.microsoft.com/office/drawing/2014/main" id="{19B32EEF-4170-4625-93AA-2E7615E43596}"/>
                </a:ext>
              </a:extLst>
            </p:cNvPr>
            <p:cNvSpPr/>
            <p:nvPr/>
          </p:nvSpPr>
          <p:spPr>
            <a:xfrm>
              <a:off x="878840" y="424180"/>
              <a:ext cx="480060" cy="0"/>
            </a:xfrm>
            <a:custGeom>
              <a:avLst/>
              <a:gdLst/>
              <a:ahLst/>
              <a:cxnLst/>
              <a:rect l="0" t="0" r="0" b="0"/>
              <a:pathLst>
                <a:path w="480060">
                  <a:moveTo>
                    <a:pt x="0" y="0"/>
                  </a:moveTo>
                  <a:lnTo>
                    <a:pt x="48006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AE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9" name="Rectangle 272">
              <a:extLst>
                <a:ext uri="{FF2B5EF4-FFF2-40B4-BE49-F238E27FC236}">
                  <a16:creationId xmlns:a16="http://schemas.microsoft.com/office/drawing/2014/main" id="{E41A84ED-942C-4017-8877-591524D6C2D8}"/>
                </a:ext>
              </a:extLst>
            </p:cNvPr>
            <p:cNvSpPr/>
            <p:nvPr/>
          </p:nvSpPr>
          <p:spPr>
            <a:xfrm>
              <a:off x="0" y="354797"/>
              <a:ext cx="953463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b="1">
                  <a:solidFill>
                    <a:srgbClr val="00AE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TAREFA 1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50" name="Rectangle 273">
              <a:extLst>
                <a:ext uri="{FF2B5EF4-FFF2-40B4-BE49-F238E27FC236}">
                  <a16:creationId xmlns:a16="http://schemas.microsoft.com/office/drawing/2014/main" id="{D712CDCF-F31E-4AD0-8650-8CA3ADC1CE12}"/>
                </a:ext>
              </a:extLst>
            </p:cNvPr>
            <p:cNvSpPr/>
            <p:nvPr/>
          </p:nvSpPr>
          <p:spPr>
            <a:xfrm>
              <a:off x="0" y="852636"/>
              <a:ext cx="953463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b="1">
                  <a:solidFill>
                    <a:srgbClr val="0047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TAREFA 2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51" name="Rectangle 274">
              <a:extLst>
                <a:ext uri="{FF2B5EF4-FFF2-40B4-BE49-F238E27FC236}">
                  <a16:creationId xmlns:a16="http://schemas.microsoft.com/office/drawing/2014/main" id="{8AA4AF9C-36A8-4E12-A006-68D01AB8B8BB}"/>
                </a:ext>
              </a:extLst>
            </p:cNvPr>
            <p:cNvSpPr/>
            <p:nvPr/>
          </p:nvSpPr>
          <p:spPr>
            <a:xfrm>
              <a:off x="0" y="1350477"/>
              <a:ext cx="953463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b="1">
                  <a:solidFill>
                    <a:srgbClr val="FF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TAREFA 3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52" name="Shape 275">
              <a:extLst>
                <a:ext uri="{FF2B5EF4-FFF2-40B4-BE49-F238E27FC236}">
                  <a16:creationId xmlns:a16="http://schemas.microsoft.com/office/drawing/2014/main" id="{18AB08AD-00D3-48A3-8C82-24E7DEBF7362}"/>
                </a:ext>
              </a:extLst>
            </p:cNvPr>
            <p:cNvSpPr/>
            <p:nvPr/>
          </p:nvSpPr>
          <p:spPr>
            <a:xfrm>
              <a:off x="2557780" y="403860"/>
              <a:ext cx="591820" cy="0"/>
            </a:xfrm>
            <a:custGeom>
              <a:avLst/>
              <a:gdLst/>
              <a:ahLst/>
              <a:cxnLst/>
              <a:rect l="0" t="0" r="0" b="0"/>
              <a:pathLst>
                <a:path w="591820">
                  <a:moveTo>
                    <a:pt x="0" y="0"/>
                  </a:moveTo>
                  <a:lnTo>
                    <a:pt x="59182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AE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3" name="Shape 276">
              <a:extLst>
                <a:ext uri="{FF2B5EF4-FFF2-40B4-BE49-F238E27FC236}">
                  <a16:creationId xmlns:a16="http://schemas.microsoft.com/office/drawing/2014/main" id="{47688995-6913-402D-A0F2-393F5B2057DA}"/>
                </a:ext>
              </a:extLst>
            </p:cNvPr>
            <p:cNvSpPr/>
            <p:nvPr/>
          </p:nvSpPr>
          <p:spPr>
            <a:xfrm>
              <a:off x="3164840" y="922020"/>
              <a:ext cx="599440" cy="0"/>
            </a:xfrm>
            <a:custGeom>
              <a:avLst/>
              <a:gdLst/>
              <a:ahLst/>
              <a:cxnLst/>
              <a:rect l="0" t="0" r="0" b="0"/>
              <a:pathLst>
                <a:path w="599440">
                  <a:moveTo>
                    <a:pt x="0" y="0"/>
                  </a:moveTo>
                  <a:lnTo>
                    <a:pt x="59944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47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4" name="Shape 277">
              <a:extLst>
                <a:ext uri="{FF2B5EF4-FFF2-40B4-BE49-F238E27FC236}">
                  <a16:creationId xmlns:a16="http://schemas.microsoft.com/office/drawing/2014/main" id="{2E6D02EB-CF62-458D-9101-F10F7966360C}"/>
                </a:ext>
              </a:extLst>
            </p:cNvPr>
            <p:cNvSpPr/>
            <p:nvPr/>
          </p:nvSpPr>
          <p:spPr>
            <a:xfrm>
              <a:off x="3765550" y="1438910"/>
              <a:ext cx="599440" cy="0"/>
            </a:xfrm>
            <a:custGeom>
              <a:avLst/>
              <a:gdLst/>
              <a:ahLst/>
              <a:cxnLst/>
              <a:rect l="0" t="0" r="0" b="0"/>
              <a:pathLst>
                <a:path w="599440">
                  <a:moveTo>
                    <a:pt x="0" y="0"/>
                  </a:moveTo>
                  <a:lnTo>
                    <a:pt x="59944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5" name="Shape 278">
              <a:extLst>
                <a:ext uri="{FF2B5EF4-FFF2-40B4-BE49-F238E27FC236}">
                  <a16:creationId xmlns:a16="http://schemas.microsoft.com/office/drawing/2014/main" id="{89991441-CF8B-4622-AAFC-9059F079005D}"/>
                </a:ext>
              </a:extLst>
            </p:cNvPr>
            <p:cNvSpPr/>
            <p:nvPr/>
          </p:nvSpPr>
          <p:spPr>
            <a:xfrm>
              <a:off x="4364990" y="384810"/>
              <a:ext cx="591820" cy="0"/>
            </a:xfrm>
            <a:custGeom>
              <a:avLst/>
              <a:gdLst/>
              <a:ahLst/>
              <a:cxnLst/>
              <a:rect l="0" t="0" r="0" b="0"/>
              <a:pathLst>
                <a:path w="591820">
                  <a:moveTo>
                    <a:pt x="0" y="0"/>
                  </a:moveTo>
                  <a:lnTo>
                    <a:pt x="59182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AE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6" name="Shape 279">
              <a:extLst>
                <a:ext uri="{FF2B5EF4-FFF2-40B4-BE49-F238E27FC236}">
                  <a16:creationId xmlns:a16="http://schemas.microsoft.com/office/drawing/2014/main" id="{DE59D477-D3CF-4E90-9E66-F9F9CC861B4F}"/>
                </a:ext>
              </a:extLst>
            </p:cNvPr>
            <p:cNvSpPr/>
            <p:nvPr/>
          </p:nvSpPr>
          <p:spPr>
            <a:xfrm>
              <a:off x="4956810" y="902970"/>
              <a:ext cx="599440" cy="0"/>
            </a:xfrm>
            <a:custGeom>
              <a:avLst/>
              <a:gdLst/>
              <a:ahLst/>
              <a:cxnLst/>
              <a:rect l="0" t="0" r="0" b="0"/>
              <a:pathLst>
                <a:path w="599440">
                  <a:moveTo>
                    <a:pt x="0" y="0"/>
                  </a:moveTo>
                  <a:lnTo>
                    <a:pt x="59944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47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7" name="Shape 280">
              <a:extLst>
                <a:ext uri="{FF2B5EF4-FFF2-40B4-BE49-F238E27FC236}">
                  <a16:creationId xmlns:a16="http://schemas.microsoft.com/office/drawing/2014/main" id="{146F0D6F-13DB-4950-AF38-AF0384D77609}"/>
                </a:ext>
              </a:extLst>
            </p:cNvPr>
            <p:cNvSpPr/>
            <p:nvPr/>
          </p:nvSpPr>
          <p:spPr>
            <a:xfrm>
              <a:off x="5556250" y="1419860"/>
              <a:ext cx="599440" cy="0"/>
            </a:xfrm>
            <a:custGeom>
              <a:avLst/>
              <a:gdLst/>
              <a:ahLst/>
              <a:cxnLst/>
              <a:rect l="0" t="0" r="0" b="0"/>
              <a:pathLst>
                <a:path w="599440">
                  <a:moveTo>
                    <a:pt x="0" y="0"/>
                  </a:moveTo>
                  <a:lnTo>
                    <a:pt x="599440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826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8EEF530E-32D5-4A9C-8A8E-3D3DC068E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164363"/>
            <a:ext cx="9637295" cy="592428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2081471-D8D9-4A58-9DB6-77FEEEC1CBEC}"/>
              </a:ext>
            </a:extLst>
          </p:cNvPr>
          <p:cNvSpPr txBox="1"/>
          <p:nvPr/>
        </p:nvSpPr>
        <p:spPr>
          <a:xfrm>
            <a:off x="3116179" y="6088647"/>
            <a:ext cx="6962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Programação típica com divisão de processos (tarefas ou </a:t>
            </a:r>
            <a:r>
              <a:rPr lang="pt-BR" dirty="0" err="1"/>
              <a:t>tasks</a:t>
            </a:r>
            <a:r>
              <a:rPr lang="pt-BR" dirty="0"/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D3E1F4F-7EDA-F3FF-65BD-71293887B9F0}"/>
              </a:ext>
            </a:extLst>
          </p:cNvPr>
          <p:cNvSpPr txBox="1"/>
          <p:nvPr/>
        </p:nvSpPr>
        <p:spPr>
          <a:xfrm>
            <a:off x="9718157" y="4550735"/>
            <a:ext cx="1956241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800" dirty="0"/>
              <a:t>Escalonador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33DAF68-F553-B6B4-3EDC-0640E2083251}"/>
              </a:ext>
            </a:extLst>
          </p:cNvPr>
          <p:cNvCxnSpPr>
            <a:cxnSpLocks/>
          </p:cNvCxnSpPr>
          <p:nvPr/>
        </p:nvCxnSpPr>
        <p:spPr>
          <a:xfrm flipH="1" flipV="1">
            <a:off x="6553200" y="4368800"/>
            <a:ext cx="3098800" cy="32512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50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7DF5403-F646-07C4-6AC3-7384A5E15E1D}"/>
              </a:ext>
            </a:extLst>
          </p:cNvPr>
          <p:cNvSpPr txBox="1"/>
          <p:nvPr/>
        </p:nvSpPr>
        <p:spPr>
          <a:xfrm>
            <a:off x="922375" y="745130"/>
            <a:ext cx="60977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 err="1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br>
              <a:rPr lang="pt-BR" sz="3200" b="1" i="0" dirty="0">
                <a:solidFill>
                  <a:srgbClr val="11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A70B62-9E08-9CFC-E74B-59C54F6A261A}"/>
              </a:ext>
            </a:extLst>
          </p:cNvPr>
          <p:cNvSpPr txBox="1"/>
          <p:nvPr/>
        </p:nvSpPr>
        <p:spPr>
          <a:xfrm>
            <a:off x="889206" y="1206795"/>
            <a:ext cx="104135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agendador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 escalonador) é o grande responsável por administrar as tarefas que irão obter o uso da CPU. Há diversos algoritmos para que o 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scheduler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decida a tarefa e você também pode escolher o mais apropriado ao seu embarcado, como por exemplo:</a:t>
            </a:r>
            <a:b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RR (Round Robin), SJF (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Shortest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Job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e SRT (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Shortest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Remaining</a:t>
            </a:r>
            <a:r>
              <a:rPr lang="pt-BR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Time). 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C47F91-9229-A905-5F2B-D9E808CE919F}"/>
              </a:ext>
            </a:extLst>
          </p:cNvPr>
          <p:cNvSpPr txBox="1"/>
          <p:nvPr/>
        </p:nvSpPr>
        <p:spPr>
          <a:xfrm>
            <a:off x="889206" y="4008474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Formas de trabalho: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6A47F0-27DE-9198-AFF7-09D4EAEB59BD}"/>
              </a:ext>
            </a:extLst>
          </p:cNvPr>
          <p:cNvSpPr txBox="1"/>
          <p:nvPr/>
        </p:nvSpPr>
        <p:spPr>
          <a:xfrm>
            <a:off x="2590800" y="4470139"/>
            <a:ext cx="306109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err="1"/>
              <a:t>Preempetivo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Cooperativo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Troca de contexto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Time </a:t>
            </a:r>
            <a:r>
              <a:rPr lang="pt-BR" sz="2800" dirty="0" err="1"/>
              <a:t>Slicing</a:t>
            </a:r>
            <a:endParaRPr lang="pt-BR" sz="28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3989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Scheduler</a:t>
            </a:r>
            <a:r>
              <a:rPr lang="pt-BR" dirty="0"/>
              <a:t> (Escalonador)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pt-BR" sz="3000" dirty="0"/>
              <a:t>O </a:t>
            </a:r>
            <a:r>
              <a:rPr lang="pt-BR" sz="3000" dirty="0" err="1"/>
              <a:t>agendador</a:t>
            </a:r>
            <a:r>
              <a:rPr lang="pt-BR" sz="3000" dirty="0"/>
              <a:t> de tarefas age durante as mudanças de contexto. </a:t>
            </a:r>
          </a:p>
          <a:p>
            <a:pPr lvl="0"/>
            <a:r>
              <a:rPr lang="pt-BR" sz="3000" dirty="0"/>
              <a:t>É a parte do </a:t>
            </a:r>
            <a:r>
              <a:rPr lang="pt-BR" sz="3000" i="1" dirty="0"/>
              <a:t>kernel</a:t>
            </a:r>
            <a:r>
              <a:rPr lang="pt-BR" sz="3000" dirty="0"/>
              <a:t> responsável por decidir a próxima </a:t>
            </a:r>
            <a:r>
              <a:rPr lang="pt-BR" sz="3000" i="1" dirty="0" err="1"/>
              <a:t>tasks</a:t>
            </a:r>
            <a:r>
              <a:rPr lang="pt-BR" sz="3000" dirty="0"/>
              <a:t> a ser executada a qualquer momento. </a:t>
            </a:r>
          </a:p>
          <a:p>
            <a:pPr lvl="0"/>
            <a:r>
              <a:rPr lang="pt-BR" sz="3000" dirty="0"/>
              <a:t>O algoritmo responsável por decidir qual a próxima </a:t>
            </a:r>
            <a:r>
              <a:rPr lang="pt-BR" sz="3000" i="1" dirty="0" err="1"/>
              <a:t>tasks</a:t>
            </a:r>
            <a:r>
              <a:rPr lang="pt-BR" sz="3000" dirty="0"/>
              <a:t> a ser executada é chamado de política de agendamento. </a:t>
            </a:r>
          </a:p>
        </p:txBody>
      </p:sp>
    </p:spTree>
    <p:extLst>
      <p:ext uri="{BB962C8B-B14F-4D97-AF65-F5344CB8AC3E}">
        <p14:creationId xmlns:p14="http://schemas.microsoft.com/office/powerpoint/2010/main" val="708172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Diagrama&#10;&#10;Descrição gerada automaticamente">
            <a:extLst>
              <a:ext uri="{FF2B5EF4-FFF2-40B4-BE49-F238E27FC236}">
                <a16:creationId xmlns:a16="http://schemas.microsoft.com/office/drawing/2014/main" id="{32F48448-0BD1-EF65-5A74-B8D87FC24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7388"/>
            <a:ext cx="7103435" cy="381312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5B90B72-E1D5-4127-A5AF-FED0197CC3CE}"/>
              </a:ext>
            </a:extLst>
          </p:cNvPr>
          <p:cNvSpPr txBox="1"/>
          <p:nvPr/>
        </p:nvSpPr>
        <p:spPr>
          <a:xfrm>
            <a:off x="457200" y="87620"/>
            <a:ext cx="10126813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Nirmala UI Semilight" panose="020B0402040204020203" pitchFamily="34" charset="0"/>
              </a:rPr>
              <a:t>Preempção</a:t>
            </a:r>
            <a:br>
              <a:rPr lang="pt-BR" sz="2900" dirty="0">
                <a:solidFill>
                  <a:srgbClr val="000000"/>
                </a:solidFill>
                <a:latin typeface="Nirmala UI Semilight" panose="020B0402040204020203" pitchFamily="34" charset="0"/>
              </a:rPr>
            </a:br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5B3D2-6586-387E-893D-DBDFF40490AE}"/>
              </a:ext>
            </a:extLst>
          </p:cNvPr>
          <p:cNvSpPr txBox="1"/>
          <p:nvPr/>
        </p:nvSpPr>
        <p:spPr>
          <a:xfrm>
            <a:off x="338937" y="665230"/>
            <a:ext cx="1151412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effectLst/>
                <a:latin typeface="Times New Roman" panose="02020603050405020304" pitchFamily="18" charset="0"/>
              </a:rPr>
              <a:t>Preemptivos: permitem que uma tarefa seja temporariamente suspensa para a execução de outra com maior prioridade</a:t>
            </a:r>
            <a:endParaRPr lang="pt-BR" sz="2800" dirty="0"/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B78484BB-9316-8375-57F1-AE2E487AA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40" y="2040707"/>
            <a:ext cx="4178300" cy="47398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ED88E8C-DB1D-703D-268A-72D5E7723248}"/>
              </a:ext>
            </a:extLst>
          </p:cNvPr>
          <p:cNvSpPr txBox="1"/>
          <p:nvPr/>
        </p:nvSpPr>
        <p:spPr>
          <a:xfrm>
            <a:off x="338937" y="1816309"/>
            <a:ext cx="111887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effectLst/>
                <a:latin typeface="Times New Roman" panose="02020603050405020304" pitchFamily="18" charset="0"/>
              </a:rPr>
              <a:t>Não-preemptivos: impedem que a </a:t>
            </a:r>
            <a:r>
              <a:rPr lang="pt-BR" sz="2800" dirty="0" err="1">
                <a:effectLst/>
                <a:latin typeface="Times New Roman" panose="02020603050405020304" pitchFamily="18" charset="0"/>
              </a:rPr>
              <a:t>execução</a:t>
            </a:r>
            <a:r>
              <a:rPr lang="pt-BR" sz="2800" dirty="0">
                <a:effectLst/>
                <a:latin typeface="Times New Roman" panose="02020603050405020304" pitchFamily="18" charset="0"/>
              </a:rPr>
              <a:t> de uma tarefa seja </a:t>
            </a:r>
            <a:r>
              <a:rPr lang="pt-BR" sz="2800" dirty="0"/>
              <a:t> </a:t>
            </a:r>
            <a:r>
              <a:rPr lang="pt-BR" sz="2800" dirty="0">
                <a:effectLst/>
                <a:latin typeface="Times New Roman" panose="02020603050405020304" pitchFamily="18" charset="0"/>
              </a:rPr>
              <a:t>interrompida até sua </a:t>
            </a:r>
            <a:r>
              <a:rPr lang="pt-BR" sz="2800" dirty="0" err="1">
                <a:effectLst/>
                <a:latin typeface="Times New Roman" panose="02020603050405020304" pitchFamily="18" charset="0"/>
              </a:rPr>
              <a:t>conclusão</a:t>
            </a:r>
            <a:r>
              <a:rPr lang="pt-BR" sz="2800" dirty="0">
                <a:effectLst/>
                <a:latin typeface="Times New Roman" panose="02020603050405020304" pitchFamily="18" charset="0"/>
              </a:rPr>
              <a:t> 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67700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24BDADE6-03D0-56D1-29F1-B3B0D5984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77" y="209101"/>
            <a:ext cx="8710663" cy="5711356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3FAC6FA-96A6-A57B-94B7-C4D1F542D363}"/>
              </a:ext>
            </a:extLst>
          </p:cNvPr>
          <p:cNvSpPr txBox="1"/>
          <p:nvPr/>
        </p:nvSpPr>
        <p:spPr>
          <a:xfrm>
            <a:off x="1653918" y="209101"/>
            <a:ext cx="888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Diagrama de estados das tarefas em um sistema multitarefa</a:t>
            </a:r>
          </a:p>
        </p:txBody>
      </p:sp>
    </p:spTree>
    <p:extLst>
      <p:ext uri="{BB962C8B-B14F-4D97-AF65-F5344CB8AC3E}">
        <p14:creationId xmlns:p14="http://schemas.microsoft.com/office/powerpoint/2010/main" val="1349013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Multitask</a:t>
            </a:r>
            <a:r>
              <a:rPr lang="pt-BR" dirty="0"/>
              <a:t> (cont.)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Essa troca ou mudança de tarefa pode acontecer em diferentes situações: </a:t>
            </a:r>
            <a:r>
              <a:rPr lang="en-US" dirty="0"/>
              <a:t>:</a:t>
            </a:r>
          </a:p>
          <a:p>
            <a:pPr lvl="1"/>
            <a:r>
              <a:rPr lang="pt-BR" dirty="0"/>
              <a:t>Uma </a:t>
            </a:r>
            <a:r>
              <a:rPr lang="pt-PT" i="1" dirty="0"/>
              <a:t>tasks</a:t>
            </a:r>
            <a:r>
              <a:rPr lang="pt-BR" dirty="0"/>
              <a:t> ficar bloqueada a espera de um recurso (por exemplo, porta serial) ficar disponível ou um evento ocorrer (por exemplo, receber um pacote da interface USB). </a:t>
            </a:r>
          </a:p>
          <a:p>
            <a:pPr lvl="1"/>
            <a:r>
              <a:rPr lang="pt-BR" dirty="0"/>
              <a:t>Uma </a:t>
            </a:r>
            <a:r>
              <a:rPr lang="pt-PT" i="1" dirty="0"/>
              <a:t>tasks</a:t>
            </a:r>
            <a:r>
              <a:rPr lang="pt-BR" dirty="0"/>
              <a:t> pode adormecer (bloquear) por um tempo. </a:t>
            </a:r>
          </a:p>
          <a:p>
            <a:pPr lvl="1"/>
            <a:r>
              <a:rPr lang="pt-BR" dirty="0"/>
              <a:t>Uma </a:t>
            </a:r>
            <a:r>
              <a:rPr lang="pt-PT" i="1" dirty="0"/>
              <a:t>tasks</a:t>
            </a:r>
            <a:r>
              <a:rPr lang="pt-BR" dirty="0"/>
              <a:t> pode ser suspensa involuntariamente pelo kernel. Nesse caso, chamamos o </a:t>
            </a:r>
            <a:r>
              <a:rPr lang="pt-BR" b="1" dirty="0"/>
              <a:t>kernel preemptivo</a:t>
            </a:r>
            <a:r>
              <a:rPr lang="pt-BR" dirty="0"/>
              <a:t>. </a:t>
            </a:r>
          </a:p>
          <a:p>
            <a:pPr lvl="1"/>
            <a:r>
              <a:rPr lang="pt-PT" dirty="0"/>
              <a:t>Esta mudança de </a:t>
            </a:r>
            <a:r>
              <a:rPr lang="pt-PT" i="1" dirty="0"/>
              <a:t>tasks</a:t>
            </a:r>
            <a:r>
              <a:rPr lang="pt-PT" dirty="0"/>
              <a:t> também é chamada de mudança de contexto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4598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 de contexto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Enquanto uma </a:t>
            </a:r>
            <a:r>
              <a:rPr lang="pt-BR" i="1" dirty="0" err="1"/>
              <a:t>tasks</a:t>
            </a:r>
            <a:r>
              <a:rPr lang="pt-BR" dirty="0"/>
              <a:t> está em execução, ela possui um determinado contexto (pilha, registros da CPU, </a:t>
            </a:r>
            <a:r>
              <a:rPr lang="pt-BR" dirty="0" err="1"/>
              <a:t>etc</a:t>
            </a:r>
            <a:r>
              <a:rPr lang="pt-BR" dirty="0"/>
              <a:t>). </a:t>
            </a:r>
          </a:p>
          <a:p>
            <a:pPr lvl="0"/>
            <a:r>
              <a:rPr lang="pt-BR" dirty="0"/>
              <a:t>Ao alterar a </a:t>
            </a:r>
            <a:r>
              <a:rPr lang="pt-BR" i="1" dirty="0" err="1"/>
              <a:t>tasks</a:t>
            </a:r>
            <a:r>
              <a:rPr lang="pt-BR" dirty="0"/>
              <a:t> em execução, o kernel salva o contexto da tarefa a ser suspensa e recupera o contexto da próxima tarefa a ser executada. </a:t>
            </a:r>
          </a:p>
          <a:p>
            <a:pPr lvl="0"/>
            <a:r>
              <a:rPr lang="pt-BR" dirty="0"/>
              <a:t>O controle do contexto de cada uma das </a:t>
            </a:r>
            <a:r>
              <a:rPr lang="pt-BR" i="1" dirty="0" err="1"/>
              <a:t>tasks</a:t>
            </a:r>
            <a:r>
              <a:rPr lang="pt-BR" dirty="0"/>
              <a:t> é realizado através de uma estrutura denominada TCB (Bloco de Controle de </a:t>
            </a:r>
            <a:r>
              <a:rPr lang="pt-BR" i="1" dirty="0" err="1"/>
              <a:t>tasks</a:t>
            </a:r>
            <a:r>
              <a:rPr lang="pt-BR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141246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Mudança de contexto</a:t>
            </a:r>
            <a:endParaRPr lang="pt-BR" dirty="0"/>
          </a:p>
        </p:txBody>
      </p:sp>
      <p:pic>
        <p:nvPicPr>
          <p:cNvPr id="26627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1412876"/>
            <a:ext cx="47275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3"/>
          <p:cNvSpPr>
            <a:spLocks noChangeArrowheads="1"/>
          </p:cNvSpPr>
          <p:nvPr/>
        </p:nvSpPr>
        <p:spPr bwMode="auto">
          <a:xfrm>
            <a:off x="4657725" y="1349375"/>
            <a:ext cx="2654300" cy="5321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pic>
        <p:nvPicPr>
          <p:cNvPr id="26629" name="Imagem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808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Mudança de contexto</a:t>
            </a:r>
            <a:endParaRPr lang="pt-BR" dirty="0"/>
          </a:p>
        </p:txBody>
      </p:sp>
      <p:pic>
        <p:nvPicPr>
          <p:cNvPr id="28675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1412876"/>
            <a:ext cx="47275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Imagem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3"/>
          <p:cNvSpPr>
            <a:spLocks noChangeArrowheads="1"/>
          </p:cNvSpPr>
          <p:nvPr/>
        </p:nvSpPr>
        <p:spPr bwMode="auto">
          <a:xfrm>
            <a:off x="3778251" y="1381125"/>
            <a:ext cx="873125" cy="5321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28678" name="Rectangle 3"/>
          <p:cNvSpPr>
            <a:spLocks noChangeArrowheads="1"/>
          </p:cNvSpPr>
          <p:nvPr/>
        </p:nvSpPr>
        <p:spPr bwMode="auto">
          <a:xfrm>
            <a:off x="5537201" y="1349375"/>
            <a:ext cx="1774825" cy="5321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2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ala de carro&#10;&#10;Descrição gerada automaticamente">
            <a:extLst>
              <a:ext uri="{FF2B5EF4-FFF2-40B4-BE49-F238E27FC236}">
                <a16:creationId xmlns:a16="http://schemas.microsoft.com/office/drawing/2014/main" id="{EBCFC4DA-9723-4285-A879-3E1DAB9F0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22" y="1528554"/>
            <a:ext cx="3492500" cy="2324100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A3069FF6-EA75-A3B4-D54D-7515F3495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226" y="4168775"/>
            <a:ext cx="4336774" cy="243671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Sistemas Operacionais de Tempo Real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6408" y="1528554"/>
            <a:ext cx="7886700" cy="4444737"/>
          </a:xfrm>
        </p:spPr>
        <p:txBody>
          <a:bodyPr>
            <a:noAutofit/>
          </a:bodyPr>
          <a:lstStyle/>
          <a:p>
            <a:pPr lvl="0"/>
            <a:r>
              <a:rPr lang="pt-BR" dirty="0"/>
              <a:t>No contexto do desenvolvimento de software, um sistema é projetado para receber um estímulo (ou evento), que pode ser interno ou externo, realizar o processamento e produzir uma saída. </a:t>
            </a:r>
          </a:p>
          <a:p>
            <a:pPr lvl="0"/>
            <a:r>
              <a:rPr lang="pt-BR" dirty="0"/>
              <a:t>Alguns sistemas trabalham com eventos que possuem restrição de tempo, ou seja, possuem prazo ou limite de tempo para que o estímulo seja processado e gere a saída correspondente.</a:t>
            </a:r>
          </a:p>
          <a:p>
            <a:pPr lvl="0"/>
            <a:r>
              <a:rPr lang="pt-BR" dirty="0"/>
              <a:t>Esses tipos de sistemas são chamados de "Sistemas de tempo real". </a:t>
            </a:r>
          </a:p>
        </p:txBody>
      </p:sp>
    </p:spTree>
    <p:extLst>
      <p:ext uri="{BB962C8B-B14F-4D97-AF65-F5344CB8AC3E}">
        <p14:creationId xmlns:p14="http://schemas.microsoft.com/office/powerpoint/2010/main" val="2864282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Mudança de contexto</a:t>
            </a:r>
          </a:p>
        </p:txBody>
      </p:sp>
      <p:pic>
        <p:nvPicPr>
          <p:cNvPr id="30723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1412876"/>
            <a:ext cx="47275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Imagem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6418264" y="1381125"/>
            <a:ext cx="896937" cy="5321300"/>
          </a:xfrm>
          <a:prstGeom prst="rect">
            <a:avLst/>
          </a:prstGeom>
          <a:solidFill>
            <a:srgbClr val="FFFFF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pic>
        <p:nvPicPr>
          <p:cNvPr id="30727" name="Imagem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ctangle 3"/>
          <p:cNvSpPr>
            <a:spLocks noChangeArrowheads="1"/>
          </p:cNvSpPr>
          <p:nvPr/>
        </p:nvSpPr>
        <p:spPr bwMode="auto">
          <a:xfrm>
            <a:off x="3778251" y="1381125"/>
            <a:ext cx="1749425" cy="5321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  <p:sp>
        <p:nvSpPr>
          <p:cNvPr id="30729" name="Rectangle 3"/>
          <p:cNvSpPr>
            <a:spLocks noChangeArrowheads="1"/>
          </p:cNvSpPr>
          <p:nvPr/>
        </p:nvSpPr>
        <p:spPr bwMode="auto">
          <a:xfrm>
            <a:off x="6426201" y="1349375"/>
            <a:ext cx="885825" cy="5321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538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Mudança de contexto</a:t>
            </a:r>
            <a:endParaRPr lang="pt-BR" dirty="0"/>
          </a:p>
        </p:txBody>
      </p:sp>
      <p:pic>
        <p:nvPicPr>
          <p:cNvPr id="32771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1412876"/>
            <a:ext cx="47275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Imagem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Imagem 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Rectangle 3"/>
          <p:cNvSpPr>
            <a:spLocks noChangeArrowheads="1"/>
          </p:cNvSpPr>
          <p:nvPr/>
        </p:nvSpPr>
        <p:spPr bwMode="auto">
          <a:xfrm>
            <a:off x="3778250" y="1381125"/>
            <a:ext cx="2628900" cy="53213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txBody>
          <a:bodyPr wrap="none" anchor="ctr"/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1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Mudança de contexto</a:t>
            </a:r>
            <a:endParaRPr lang="pt-BR" dirty="0"/>
          </a:p>
        </p:txBody>
      </p:sp>
      <p:pic>
        <p:nvPicPr>
          <p:cNvPr id="34819" name="Image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76" y="1412876"/>
            <a:ext cx="4727575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Imagem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025" y="2459039"/>
            <a:ext cx="21336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24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Outras responsabilidades do kernel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Além de gerenciar o uso da CPU, um kernel em tempo real normalmente tem outras responsabilidades, incluindo:</a:t>
            </a:r>
          </a:p>
          <a:p>
            <a:pPr lvl="1"/>
            <a:r>
              <a:rPr lang="pt-BR" dirty="0"/>
              <a:t> Gerenciar a comunicação entre as </a:t>
            </a:r>
            <a:r>
              <a:rPr lang="pt-BR" dirty="0" err="1"/>
              <a:t>tasks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Gerenciar a comunicação entre interrupções e </a:t>
            </a:r>
            <a:r>
              <a:rPr lang="pt-BR" dirty="0" err="1"/>
              <a:t>tasks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 Gerenciar o acesso aos recursos do aplicativo (hardware, estruturas de dados, </a:t>
            </a:r>
            <a:r>
              <a:rPr lang="pt-BR" dirty="0" err="1"/>
              <a:t>etc</a:t>
            </a:r>
            <a:r>
              <a:rPr lang="pt-BR" dirty="0"/>
              <a:t>). </a:t>
            </a:r>
          </a:p>
          <a:p>
            <a:pPr lvl="1"/>
            <a:r>
              <a:rPr lang="pt-BR" dirty="0"/>
              <a:t>Gerenciar o uso de memória. </a:t>
            </a:r>
          </a:p>
          <a:p>
            <a:pPr lvl="1"/>
            <a:r>
              <a:rPr lang="pt-BR" dirty="0"/>
              <a:t>Fornece outros recursos, como temporizadores, rastreamento, etc. </a:t>
            </a:r>
          </a:p>
        </p:txBody>
      </p:sp>
    </p:spTree>
    <p:extLst>
      <p:ext uri="{BB962C8B-B14F-4D97-AF65-F5344CB8AC3E}">
        <p14:creationId xmlns:p14="http://schemas.microsoft.com/office/powerpoint/2010/main" val="2195246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CCEDD7C-1510-43DD-A3A3-999913BA5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08" y="1098560"/>
            <a:ext cx="10608823" cy="526067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EB89DB3-E9B1-4C1B-B2E3-E8631576CFB9}"/>
              </a:ext>
            </a:extLst>
          </p:cNvPr>
          <p:cNvSpPr txBox="1"/>
          <p:nvPr/>
        </p:nvSpPr>
        <p:spPr>
          <a:xfrm>
            <a:off x="2341194" y="6359237"/>
            <a:ext cx="792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https://www.espressif.com/sites/default/files/documentation/esp32_technical_reference_manual_en.pdf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E38B61-BA29-496C-A91C-A7D31899DDBD}"/>
              </a:ext>
            </a:extLst>
          </p:cNvPr>
          <p:cNvSpPr txBox="1"/>
          <p:nvPr/>
        </p:nvSpPr>
        <p:spPr>
          <a:xfrm>
            <a:off x="265570" y="276782"/>
            <a:ext cx="58304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/>
              <a:t>O Hardware:  ESP32 </a:t>
            </a:r>
            <a:r>
              <a:rPr lang="pt-BR" sz="3200" dirty="0" err="1"/>
              <a:t>Expressif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88491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01DB3354-D162-5D87-9E7C-9A4FC2B1C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46" y="0"/>
            <a:ext cx="77035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48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7A0D7DF-8483-4B8D-8C25-C5B9C7532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831" y="0"/>
            <a:ext cx="6074935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DD76546-A760-4FBF-812C-C47E8EA07C22}"/>
              </a:ext>
            </a:extLst>
          </p:cNvPr>
          <p:cNvSpPr txBox="1"/>
          <p:nvPr/>
        </p:nvSpPr>
        <p:spPr>
          <a:xfrm>
            <a:off x="265570" y="827170"/>
            <a:ext cx="583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Hardware:  ESP32 </a:t>
            </a:r>
            <a:r>
              <a:rPr lang="pt-BR" dirty="0" err="1"/>
              <a:t>Expressif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EB78B8-2820-910D-0D71-04FCC107A6C5}"/>
              </a:ext>
            </a:extLst>
          </p:cNvPr>
          <p:cNvSpPr txBox="1"/>
          <p:nvPr/>
        </p:nvSpPr>
        <p:spPr>
          <a:xfrm>
            <a:off x="208459" y="5817787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http://www.esp32learning.com/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F10792-2972-751E-AD91-7D41DA84F696}"/>
              </a:ext>
            </a:extLst>
          </p:cNvPr>
          <p:cNvSpPr txBox="1"/>
          <p:nvPr/>
        </p:nvSpPr>
        <p:spPr>
          <a:xfrm>
            <a:off x="265570" y="4962240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http://esp32.net/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C2475B5-B79D-3E22-6869-0B637A4459D6}"/>
              </a:ext>
            </a:extLst>
          </p:cNvPr>
          <p:cNvSpPr txBox="1"/>
          <p:nvPr/>
        </p:nvSpPr>
        <p:spPr>
          <a:xfrm>
            <a:off x="265570" y="5390013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5"/>
              </a:rPr>
              <a:t>https://learnesp32.com/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792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E3F8EC33-96FF-4219-952A-6ED0EDD03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430" y="827169"/>
            <a:ext cx="8365845" cy="573732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B8D5EC3-1853-4502-B6F6-FF88AD3CA61E}"/>
              </a:ext>
            </a:extLst>
          </p:cNvPr>
          <p:cNvSpPr txBox="1"/>
          <p:nvPr/>
        </p:nvSpPr>
        <p:spPr>
          <a:xfrm>
            <a:off x="265570" y="293510"/>
            <a:ext cx="583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Hardware:  ESP32 </a:t>
            </a:r>
            <a:r>
              <a:rPr lang="pt-BR" dirty="0" err="1"/>
              <a:t>Expressif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924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53716-241F-4BC8-8671-B70FE762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37" y="306532"/>
            <a:ext cx="7505983" cy="3207228"/>
          </a:xfrm>
        </p:spPr>
        <p:txBody>
          <a:bodyPr/>
          <a:lstStyle/>
          <a:p>
            <a:r>
              <a:rPr lang="pt-BR" dirty="0"/>
              <a:t>FreeRTOS</a:t>
            </a:r>
          </a:p>
        </p:txBody>
      </p:sp>
      <p:pic>
        <p:nvPicPr>
          <p:cNvPr id="4" name="Picture 2" descr="Figura 1 - FreeRTOS (logotipo)">
            <a:hlinkClick r:id="rId2"/>
            <a:extLst>
              <a:ext uri="{FF2B5EF4-FFF2-40B4-BE49-F238E27FC236}">
                <a16:creationId xmlns:a16="http://schemas.microsoft.com/office/drawing/2014/main" id="{FF4244ED-CFA7-4350-986F-727A4E88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262" y="3598606"/>
            <a:ext cx="7296669" cy="277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8833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FreeRTOS</a:t>
            </a:r>
            <a:r>
              <a:rPr lang="pt-BR" dirty="0"/>
              <a:t> (</a:t>
            </a:r>
            <a:r>
              <a:rPr lang="pt-BR" dirty="0" err="1"/>
              <a:t>Amazon</a:t>
            </a:r>
            <a:r>
              <a:rPr lang="pt-BR" dirty="0"/>
              <a:t> RTOS)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Criado por volta do ano 2000 por Richard Barry, </a:t>
            </a:r>
            <a:r>
              <a:rPr lang="pt-BR" dirty="0" err="1"/>
              <a:t>mantindo</a:t>
            </a:r>
            <a:r>
              <a:rPr lang="pt-BR" dirty="0"/>
              <a:t> pela empresa Real Time </a:t>
            </a:r>
            <a:r>
              <a:rPr lang="pt-BR" dirty="0" err="1"/>
              <a:t>Engineers</a:t>
            </a:r>
            <a:r>
              <a:rPr lang="pt-BR" dirty="0"/>
              <a:t> Ltd até sua compra pela </a:t>
            </a:r>
            <a:r>
              <a:rPr lang="pt-BR" dirty="0" err="1"/>
              <a:t>Amazon</a:t>
            </a:r>
            <a:r>
              <a:rPr lang="pt-BR" dirty="0"/>
              <a:t> em 2017. </a:t>
            </a:r>
          </a:p>
          <a:p>
            <a:endParaRPr lang="en-US" dirty="0"/>
          </a:p>
          <a:p>
            <a:r>
              <a:rPr lang="pt-BR" dirty="0"/>
              <a:t>Código aberto RTOS mais amplamente utilizado no mundo. </a:t>
            </a:r>
          </a:p>
          <a:p>
            <a:r>
              <a:rPr lang="pt-BR" dirty="0"/>
              <a:t>É simples, pequeno e extremamente portátil. Site do projeto, com muita documentação disponível </a:t>
            </a:r>
            <a:r>
              <a:rPr lang="en-US" dirty="0"/>
              <a:t>http://www.freertos.org/</a:t>
            </a:r>
          </a:p>
          <a:p>
            <a:r>
              <a:rPr lang="pt-BR" dirty="0"/>
              <a:t>O código-fonte pode ser baixado em: </a:t>
            </a:r>
            <a:r>
              <a:rPr lang="en-US" dirty="0"/>
              <a:t>http://sourceforge.net/projects/freertos/files/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8EE0B21-7B63-40CD-9D59-B76F2D5ED4B2}"/>
              </a:ext>
            </a:extLst>
          </p:cNvPr>
          <p:cNvSpPr txBox="1"/>
          <p:nvPr/>
        </p:nvSpPr>
        <p:spPr>
          <a:xfrm>
            <a:off x="6020540" y="64009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https://aws.amazon.com/pt/freertos/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E1DED5-8FA3-D16F-2E34-D615EA734FD3}"/>
              </a:ext>
            </a:extLst>
          </p:cNvPr>
          <p:cNvSpPr txBox="1"/>
          <p:nvPr/>
        </p:nvSpPr>
        <p:spPr>
          <a:xfrm>
            <a:off x="1054100" y="580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https://github.com/FreeRTOS/FreeRTOS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3003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FEDFA4D6-1209-411B-A397-750B3A4E5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82" y="1760490"/>
            <a:ext cx="5466402" cy="512879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0978A96-1E6A-478D-8E0F-9319EBE155F7}"/>
              </a:ext>
            </a:extLst>
          </p:cNvPr>
          <p:cNvSpPr txBox="1"/>
          <p:nvPr/>
        </p:nvSpPr>
        <p:spPr>
          <a:xfrm>
            <a:off x="387605" y="268669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rgbClr val="000000"/>
                </a:solidFill>
                <a:latin typeface="Calibri Light" panose="020F0302020204030204" pitchFamily="34" charset="0"/>
              </a:rPr>
              <a:t>RTOS</a:t>
            </a:r>
            <a:br>
              <a:rPr lang="pt-BR" sz="3200" dirty="0">
                <a:solidFill>
                  <a:srgbClr val="000000"/>
                </a:solidFill>
                <a:latin typeface="Calibri Light" panose="020F0302020204030204" pitchFamily="34" charset="0"/>
              </a:rPr>
            </a:br>
            <a:br>
              <a:rPr lang="pt-BR" sz="3200" dirty="0"/>
            </a:br>
            <a:endParaRPr lang="pt-BR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8F2766D-592F-49BE-9EFF-5E016808EF8F}"/>
              </a:ext>
            </a:extLst>
          </p:cNvPr>
          <p:cNvSpPr txBox="1"/>
          <p:nvPr/>
        </p:nvSpPr>
        <p:spPr>
          <a:xfrm>
            <a:off x="387605" y="1089898"/>
            <a:ext cx="825179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dirty="0">
                <a:solidFill>
                  <a:srgbClr val="000000"/>
                </a:solidFill>
                <a:latin typeface="Nirmala UI Semilight" panose="020B0402040204020203" pitchFamily="34" charset="0"/>
              </a:rPr>
              <a:t>A principal tarefa de um RTOS é gerenciar os</a:t>
            </a:r>
            <a:br>
              <a:rPr lang="pt-BR" sz="3200" dirty="0">
                <a:solidFill>
                  <a:srgbClr val="000000"/>
                </a:solidFill>
                <a:latin typeface="Nirmala UI Semilight" panose="020B0402040204020203" pitchFamily="34" charset="0"/>
              </a:rPr>
            </a:br>
            <a:r>
              <a:rPr lang="pt-BR" sz="3200" dirty="0">
                <a:solidFill>
                  <a:srgbClr val="000000"/>
                </a:solidFill>
                <a:latin typeface="Nirmala UI Semilight" panose="020B0402040204020203" pitchFamily="34" charset="0"/>
              </a:rPr>
              <a:t>recursos do microcontrolador de modo que uma determinada operação execute exatamente em intervalos iguais.</a:t>
            </a:r>
            <a:r>
              <a:rPr lang="pt-BR" sz="3200" dirty="0"/>
              <a:t> 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9745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359F90-85B0-42B7-A874-B9C5167A9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Projetado para ser pequeno, simples e fácil de usar. </a:t>
            </a:r>
          </a:p>
          <a:p>
            <a:r>
              <a:rPr lang="pt-BR" dirty="0"/>
              <a:t>Escrito em C, extremamente portátil. </a:t>
            </a:r>
          </a:p>
          <a:p>
            <a:r>
              <a:rPr lang="pt-BR" dirty="0"/>
              <a:t>Suporta mais de 30 arquiteturas diferentes.</a:t>
            </a:r>
          </a:p>
          <a:p>
            <a:r>
              <a:rPr lang="pt-BR" dirty="0"/>
              <a:t> Em uma configuração típica, o kernel do </a:t>
            </a:r>
            <a:r>
              <a:rPr lang="pt-BR" dirty="0" err="1"/>
              <a:t>FreeRTOS</a:t>
            </a:r>
            <a:r>
              <a:rPr lang="pt-BR" dirty="0"/>
              <a:t> pode ocupar de 4 KB a 9 KB de código (ROM / flash) e cerca de 200 bytes de dados (RAM).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4684EE8-DF9C-4FCB-A361-54CCCDAE2A3A}"/>
              </a:ext>
            </a:extLst>
          </p:cNvPr>
          <p:cNvSpPr txBox="1">
            <a:spLocks/>
          </p:cNvSpPr>
          <p:nvPr/>
        </p:nvSpPr>
        <p:spPr>
          <a:xfrm>
            <a:off x="2305050" y="240083"/>
            <a:ext cx="7886700" cy="10447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</a:t>
            </a:r>
            <a:r>
              <a:rPr lang="pt-BR" dirty="0" err="1"/>
              <a:t>FreeRTOS</a:t>
            </a:r>
            <a:r>
              <a:rPr lang="pt-BR" dirty="0"/>
              <a:t> (</a:t>
            </a:r>
            <a:r>
              <a:rPr lang="pt-BR" dirty="0" err="1"/>
              <a:t>Amazon</a:t>
            </a:r>
            <a:r>
              <a:rPr lang="pt-BR" dirty="0"/>
              <a:t> RTOS)</a:t>
            </a:r>
          </a:p>
        </p:txBody>
      </p:sp>
    </p:spTree>
    <p:extLst>
      <p:ext uri="{BB962C8B-B14F-4D97-AF65-F5344CB8AC3E}">
        <p14:creationId xmlns:p14="http://schemas.microsoft.com/office/powerpoint/2010/main" val="2846375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293C6-A76A-4AE7-A5A2-AD9DE802D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FreeRTOS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FB80D0-DAFD-42FC-B6BA-A007E350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kernel pode trabalhar </a:t>
            </a:r>
            <a:r>
              <a:rPr lang="pt-BR" dirty="0" err="1"/>
              <a:t>preemtivamente</a:t>
            </a:r>
            <a:r>
              <a:rPr lang="pt-BR" dirty="0"/>
              <a:t> ou colaborativamente. </a:t>
            </a:r>
          </a:p>
          <a:p>
            <a:r>
              <a:rPr lang="pt-BR" dirty="0" err="1"/>
              <a:t>Mutex</a:t>
            </a:r>
            <a:r>
              <a:rPr lang="pt-BR" dirty="0"/>
              <a:t> com suporte de herança de prioridade. </a:t>
            </a:r>
          </a:p>
          <a:p>
            <a:r>
              <a:rPr lang="pt-BR" dirty="0"/>
              <a:t>Recursos de rastreamento e detecção de estouro de pilha. </a:t>
            </a:r>
          </a:p>
          <a:p>
            <a:r>
              <a:rPr lang="pt-BR" dirty="0"/>
              <a:t>Nenhuma restrição no número de </a:t>
            </a:r>
            <a:r>
              <a:rPr lang="pt-BR" i="1" dirty="0" err="1"/>
              <a:t>tasks</a:t>
            </a:r>
            <a:r>
              <a:rPr lang="pt-BR" dirty="0"/>
              <a:t> que podem ser criadas ou no número de prioridades que podem ser usadas. </a:t>
            </a:r>
          </a:p>
        </p:txBody>
      </p:sp>
    </p:spTree>
    <p:extLst>
      <p:ext uri="{BB962C8B-B14F-4D97-AF65-F5344CB8AC3E}">
        <p14:creationId xmlns:p14="http://schemas.microsoft.com/office/powerpoint/2010/main" val="36850079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E60975-108C-40FD-A09C-27491822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FreeRTOS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EA6A01-9B2F-431F-8A2D-888B75E0D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Vários projetos de demonstração e aplicações para facilitar o aprendizado. </a:t>
            </a:r>
          </a:p>
          <a:p>
            <a:r>
              <a:rPr lang="pt-BR" dirty="0"/>
              <a:t>Código aberto, sem </a:t>
            </a:r>
            <a:r>
              <a:rPr lang="pt-BR" i="1" dirty="0"/>
              <a:t>royalties</a:t>
            </a:r>
            <a:r>
              <a:rPr lang="pt-BR" dirty="0"/>
              <a:t> e com fórum gratuito disponível. </a:t>
            </a:r>
          </a:p>
          <a:p>
            <a:r>
              <a:rPr lang="pt-BR" dirty="0"/>
              <a:t>Ferramentas de desenvolvimento abertas e gratuitas.</a:t>
            </a:r>
          </a:p>
          <a:p>
            <a:r>
              <a:rPr lang="pt-BR" dirty="0"/>
              <a:t>Grande comunidade de usuários. </a:t>
            </a:r>
          </a:p>
          <a:p>
            <a:r>
              <a:rPr lang="pt-BR" dirty="0"/>
              <a:t>Suporte e licença comercial se necessário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4165BDB-AE2A-424C-BDBE-6E7118EF9E2C}"/>
              </a:ext>
            </a:extLst>
          </p:cNvPr>
          <p:cNvSpPr txBox="1"/>
          <p:nvPr/>
        </p:nvSpPr>
        <p:spPr>
          <a:xfrm>
            <a:off x="5707840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hlinkClick r:id="rId2"/>
              </a:rPr>
              <a:t>https://www.freertos.org/a00106.html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528166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916D38B-912F-4303-AF30-B0DCC862DE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52650" y="689650"/>
            <a:ext cx="8323326" cy="6031826"/>
          </a:xfrm>
        </p:spPr>
        <p:txBody>
          <a:bodyPr/>
          <a:lstStyle/>
          <a:p>
            <a:r>
              <a:rPr lang="pt-BR" dirty="0"/>
              <a:t>FreeRTOS</a:t>
            </a:r>
            <a:br>
              <a:rPr lang="pt-BR" dirty="0"/>
            </a:br>
            <a:r>
              <a:rPr lang="pt-BR" dirty="0"/>
              <a:t>│</a:t>
            </a:r>
            <a:br>
              <a:rPr lang="pt-BR" dirty="0"/>
            </a:br>
            <a:r>
              <a:rPr lang="pt-BR" dirty="0"/>
              <a:t>└─</a:t>
            </a:r>
            <a:r>
              <a:rPr lang="pt-BR" dirty="0" err="1"/>
              <a:t>Source</a:t>
            </a:r>
            <a:br>
              <a:rPr lang="pt-BR" dirty="0"/>
            </a:br>
            <a:r>
              <a:rPr lang="pt-BR" dirty="0"/>
              <a:t>   │</a:t>
            </a:r>
            <a:br>
              <a:rPr lang="pt-BR" dirty="0"/>
            </a:br>
            <a:r>
              <a:rPr lang="pt-BR" dirty="0"/>
              <a:t>   ├─</a:t>
            </a:r>
            <a:r>
              <a:rPr lang="pt-BR" dirty="0" err="1"/>
              <a:t>tasks.c</a:t>
            </a:r>
            <a:r>
              <a:rPr lang="pt-BR" dirty="0"/>
              <a:t> </a:t>
            </a:r>
            <a:r>
              <a:rPr lang="pt-BR" sz="1800" dirty="0"/>
              <a:t>FreeRTOS </a:t>
            </a:r>
            <a:r>
              <a:rPr lang="pt-BR" sz="1800" dirty="0" err="1"/>
              <a:t>source</a:t>
            </a:r>
            <a:r>
              <a:rPr lang="pt-BR" sz="1800" dirty="0"/>
              <a:t> file - </a:t>
            </a:r>
            <a:r>
              <a:rPr lang="pt-BR" sz="1800" dirty="0" err="1"/>
              <a:t>always</a:t>
            </a:r>
            <a:r>
              <a:rPr lang="pt-BR" sz="1800" dirty="0"/>
              <a:t> </a:t>
            </a:r>
            <a:r>
              <a:rPr lang="pt-BR" sz="1800" dirty="0" err="1"/>
              <a:t>required</a:t>
            </a:r>
            <a:br>
              <a:rPr lang="pt-BR" dirty="0"/>
            </a:br>
            <a:r>
              <a:rPr lang="pt-BR" dirty="0"/>
              <a:t>   ├─</a:t>
            </a:r>
            <a:r>
              <a:rPr lang="pt-BR" dirty="0" err="1"/>
              <a:t>list.c</a:t>
            </a:r>
            <a:r>
              <a:rPr lang="pt-BR" dirty="0"/>
              <a:t> </a:t>
            </a:r>
            <a:r>
              <a:rPr lang="pt-BR" sz="1800" dirty="0"/>
              <a:t>FreeRTOS </a:t>
            </a:r>
            <a:r>
              <a:rPr lang="pt-BR" sz="1800" dirty="0" err="1"/>
              <a:t>source</a:t>
            </a:r>
            <a:r>
              <a:rPr lang="pt-BR" sz="1800" dirty="0"/>
              <a:t> file - </a:t>
            </a:r>
            <a:r>
              <a:rPr lang="pt-BR" sz="1800" dirty="0" err="1"/>
              <a:t>always</a:t>
            </a:r>
            <a:r>
              <a:rPr lang="pt-BR" sz="1800" dirty="0"/>
              <a:t> </a:t>
            </a:r>
            <a:r>
              <a:rPr lang="pt-BR" sz="1800" dirty="0" err="1"/>
              <a:t>required</a:t>
            </a:r>
            <a:br>
              <a:rPr lang="pt-BR" dirty="0"/>
            </a:br>
            <a:r>
              <a:rPr lang="pt-BR" dirty="0"/>
              <a:t>   ├─</a:t>
            </a:r>
            <a:r>
              <a:rPr lang="pt-BR" dirty="0" err="1"/>
              <a:t>queue.c</a:t>
            </a:r>
            <a:r>
              <a:rPr lang="pt-BR" dirty="0"/>
              <a:t> </a:t>
            </a:r>
            <a:r>
              <a:rPr lang="pt-BR" sz="1800" dirty="0"/>
              <a:t>FreeRTOS </a:t>
            </a:r>
            <a:r>
              <a:rPr lang="pt-BR" sz="1800" dirty="0" err="1"/>
              <a:t>source</a:t>
            </a:r>
            <a:r>
              <a:rPr lang="pt-BR" sz="1800" dirty="0"/>
              <a:t> file - </a:t>
            </a:r>
            <a:r>
              <a:rPr lang="pt-BR" sz="1800" dirty="0" err="1"/>
              <a:t>nearly</a:t>
            </a:r>
            <a:r>
              <a:rPr lang="pt-BR" sz="1800" dirty="0"/>
              <a:t> </a:t>
            </a:r>
            <a:r>
              <a:rPr lang="pt-BR" sz="1800" dirty="0" err="1"/>
              <a:t>always</a:t>
            </a:r>
            <a:r>
              <a:rPr lang="pt-BR" sz="1800" dirty="0"/>
              <a:t> </a:t>
            </a:r>
            <a:r>
              <a:rPr lang="pt-BR" sz="1800" dirty="0" err="1"/>
              <a:t>required</a:t>
            </a:r>
            <a:br>
              <a:rPr lang="pt-BR" dirty="0"/>
            </a:br>
            <a:r>
              <a:rPr lang="pt-BR" dirty="0"/>
              <a:t>   ├─</a:t>
            </a:r>
            <a:r>
              <a:rPr lang="pt-BR" dirty="0" err="1"/>
              <a:t>timers.c</a:t>
            </a:r>
            <a:r>
              <a:rPr lang="pt-BR" dirty="0"/>
              <a:t> </a:t>
            </a:r>
            <a:r>
              <a:rPr lang="pt-BR" sz="1800" dirty="0"/>
              <a:t>FreeRTOS </a:t>
            </a:r>
            <a:r>
              <a:rPr lang="pt-BR" sz="1800" dirty="0" err="1"/>
              <a:t>source</a:t>
            </a:r>
            <a:r>
              <a:rPr lang="pt-BR" sz="1800" dirty="0"/>
              <a:t> file - </a:t>
            </a:r>
            <a:r>
              <a:rPr lang="pt-BR" sz="1800" dirty="0" err="1"/>
              <a:t>optional</a:t>
            </a:r>
            <a:br>
              <a:rPr lang="pt-BR" dirty="0"/>
            </a:br>
            <a:r>
              <a:rPr lang="pt-BR" dirty="0"/>
              <a:t>   ├─</a:t>
            </a:r>
            <a:r>
              <a:rPr lang="pt-BR" dirty="0" err="1"/>
              <a:t>event_groups.c</a:t>
            </a:r>
            <a:r>
              <a:rPr lang="pt-BR" dirty="0"/>
              <a:t> </a:t>
            </a:r>
            <a:r>
              <a:rPr lang="pt-BR" sz="1800" dirty="0"/>
              <a:t>FreeRTOS </a:t>
            </a:r>
            <a:r>
              <a:rPr lang="pt-BR" sz="1800" dirty="0" err="1"/>
              <a:t>source</a:t>
            </a:r>
            <a:r>
              <a:rPr lang="pt-BR" sz="1800" dirty="0"/>
              <a:t> file - </a:t>
            </a:r>
            <a:r>
              <a:rPr lang="pt-BR" sz="1800" dirty="0" err="1"/>
              <a:t>optional</a:t>
            </a:r>
            <a:br>
              <a:rPr lang="pt-BR" dirty="0"/>
            </a:br>
            <a:r>
              <a:rPr lang="pt-BR" dirty="0"/>
              <a:t>   └─</a:t>
            </a:r>
            <a:r>
              <a:rPr lang="pt-BR" dirty="0" err="1"/>
              <a:t>croutine.c</a:t>
            </a:r>
            <a:r>
              <a:rPr lang="pt-BR" dirty="0"/>
              <a:t> </a:t>
            </a:r>
            <a:r>
              <a:rPr lang="pt-BR" sz="1800" dirty="0"/>
              <a:t>FreeRTOS </a:t>
            </a:r>
            <a:r>
              <a:rPr lang="pt-BR" sz="1800" dirty="0" err="1"/>
              <a:t>source</a:t>
            </a:r>
            <a:r>
              <a:rPr lang="pt-BR" sz="1800" dirty="0"/>
              <a:t> file - </a:t>
            </a:r>
            <a:r>
              <a:rPr lang="pt-BR" sz="1800" dirty="0" err="1"/>
              <a:t>optional</a:t>
            </a:r>
            <a:r>
              <a:rPr lang="pt-BR" sz="1800" dirty="0"/>
              <a:t> </a:t>
            </a:r>
            <a:br>
              <a:rPr lang="pt-BR" dirty="0"/>
            </a:br>
            <a:endParaRPr lang="pt-BR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9A91C62-294D-4B8A-8FD0-C12803201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The FreeRTOS files</a:t>
            </a:r>
          </a:p>
        </p:txBody>
      </p:sp>
    </p:spTree>
    <p:extLst>
      <p:ext uri="{BB962C8B-B14F-4D97-AF65-F5344CB8AC3E}">
        <p14:creationId xmlns:p14="http://schemas.microsoft.com/office/powerpoint/2010/main" val="7094894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BEB4C7-7FB0-4C5D-A82E-B71293FD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The FreeRTOS files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4FFB2F80-E59F-467C-A330-F4DD5CD6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/>
              <a:t>tasks.c</a:t>
            </a:r>
            <a:endParaRPr lang="pt-BR" dirty="0"/>
          </a:p>
          <a:p>
            <a:pPr lvl="1"/>
            <a:r>
              <a:rPr lang="pt-BR" i="1" dirty="0" err="1"/>
              <a:t>Task</a:t>
            </a:r>
            <a:r>
              <a:rPr lang="pt-BR" dirty="0"/>
              <a:t> básicas de manipulação</a:t>
            </a:r>
          </a:p>
          <a:p>
            <a:r>
              <a:rPr lang="pt-BR" dirty="0" err="1"/>
              <a:t>list.c</a:t>
            </a:r>
            <a:endParaRPr lang="pt-BR" dirty="0"/>
          </a:p>
          <a:p>
            <a:pPr lvl="1"/>
            <a:r>
              <a:rPr lang="pt-BR" dirty="0"/>
              <a:t>Implementa uma função de lista para armazenar outros recursos</a:t>
            </a:r>
          </a:p>
          <a:p>
            <a:r>
              <a:rPr lang="pt-BR" dirty="0" err="1"/>
              <a:t>queue.c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fornece serviços de fila e semáforo. </a:t>
            </a:r>
            <a:r>
              <a:rPr lang="pt-BR" i="1" dirty="0" err="1"/>
              <a:t>queue.c</a:t>
            </a:r>
            <a:r>
              <a:rPr lang="pt-BR" dirty="0"/>
              <a:t> quase sempre é necessário</a:t>
            </a:r>
            <a:r>
              <a:rPr lang="en-US" dirty="0"/>
              <a:t>.</a:t>
            </a:r>
          </a:p>
          <a:p>
            <a:r>
              <a:rPr lang="en-US" dirty="0" err="1"/>
              <a:t>timers.c</a:t>
            </a:r>
            <a:endParaRPr lang="en-US" dirty="0"/>
          </a:p>
          <a:p>
            <a:pPr lvl="1"/>
            <a:r>
              <a:rPr lang="pt-PT" dirty="0"/>
              <a:t>fornece funcionalidade de temporizador de software</a:t>
            </a:r>
            <a:r>
              <a:rPr lang="en-US" dirty="0"/>
              <a:t>.</a:t>
            </a:r>
          </a:p>
          <a:p>
            <a:r>
              <a:rPr lang="en-US" dirty="0" err="1"/>
              <a:t>event_groups.c</a:t>
            </a:r>
            <a:endParaRPr lang="en-US" dirty="0"/>
          </a:p>
          <a:p>
            <a:pPr lvl="1"/>
            <a:r>
              <a:rPr lang="pt-PT" dirty="0"/>
              <a:t>fornece funcionalidade de grupo de eventos</a:t>
            </a:r>
            <a:r>
              <a:rPr lang="en-US" dirty="0"/>
              <a:t>.</a:t>
            </a:r>
          </a:p>
          <a:p>
            <a:r>
              <a:rPr lang="en-US" dirty="0" err="1"/>
              <a:t>croutine.c</a:t>
            </a:r>
            <a:endParaRPr lang="en-US" dirty="0"/>
          </a:p>
          <a:p>
            <a:pPr lvl="1"/>
            <a:r>
              <a:rPr lang="pt-BR" dirty="0"/>
              <a:t>implementa a funcionalidade de </a:t>
            </a:r>
            <a:r>
              <a:rPr lang="pt-BR" dirty="0" err="1"/>
              <a:t>co-rotina</a:t>
            </a:r>
            <a:r>
              <a:rPr lang="pt-BR" dirty="0"/>
              <a:t> do </a:t>
            </a:r>
            <a:r>
              <a:rPr lang="pt-BR" dirty="0" err="1"/>
              <a:t>FreeRTOS</a:t>
            </a:r>
            <a:r>
              <a:rPr lang="pt-BR" dirty="0"/>
              <a:t>. As </a:t>
            </a:r>
            <a:r>
              <a:rPr lang="pt-BR" dirty="0" err="1"/>
              <a:t>co-rotinas</a:t>
            </a:r>
            <a:r>
              <a:rPr lang="pt-BR" dirty="0"/>
              <a:t> foram projetadas para uso em microcontroladores muito pequenos, raramente são usadas agora e, portanto, não são mantidas no mesmo nível que outros recursos do </a:t>
            </a:r>
            <a:r>
              <a:rPr lang="pt-BR" dirty="0" err="1"/>
              <a:t>FreeRTOS</a:t>
            </a:r>
            <a:r>
              <a:rPr lang="pt-B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67309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4206D7-FED4-4069-96CD-17FAAE189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Fabricantes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CBE9BF-9F24-45AD-98C2-C58CA44B9BE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/>
              <a:t>Altera</a:t>
            </a:r>
          </a:p>
          <a:p>
            <a:r>
              <a:rPr lang="pt-BR"/>
              <a:t>Atmel</a:t>
            </a:r>
          </a:p>
          <a:p>
            <a:r>
              <a:rPr lang="pt-BR"/>
              <a:t>Cadence</a:t>
            </a:r>
          </a:p>
          <a:p>
            <a:r>
              <a:rPr lang="pt-BR"/>
              <a:t>Cortus</a:t>
            </a:r>
          </a:p>
          <a:p>
            <a:r>
              <a:rPr lang="pt-BR"/>
              <a:t>Cypress</a:t>
            </a:r>
          </a:p>
          <a:p>
            <a:r>
              <a:rPr lang="pt-BR"/>
              <a:t>Energy Micro (see Silicon Labs)</a:t>
            </a:r>
          </a:p>
          <a:p>
            <a:r>
              <a:rPr lang="pt-BR"/>
              <a:t>Freescale</a:t>
            </a:r>
          </a:p>
          <a:p>
            <a:r>
              <a:rPr lang="pt-BR"/>
              <a:t>Imagination/MIPS</a:t>
            </a:r>
          </a:p>
          <a:p>
            <a:r>
              <a:rPr lang="pt-BR"/>
              <a:t>Infineon</a:t>
            </a:r>
          </a:p>
          <a:p>
            <a:r>
              <a:rPr lang="pt-BR"/>
              <a:t>Luminary Micro</a:t>
            </a:r>
          </a:p>
          <a:p>
            <a:r>
              <a:rPr lang="pt-BR"/>
              <a:t>Microchip</a:t>
            </a:r>
          </a:p>
          <a:p>
            <a:r>
              <a:rPr lang="pt-BR"/>
              <a:t>NEC</a:t>
            </a:r>
          </a:p>
          <a:p>
            <a:r>
              <a:rPr lang="pt-BR"/>
              <a:t>Microsemi (formally Actel)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4B317A-5477-43B5-A0AF-E8C4E2CE0C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/>
              <a:t>NXP</a:t>
            </a:r>
          </a:p>
          <a:p>
            <a:r>
              <a:rPr lang="pt-BR"/>
              <a:t>Renesas</a:t>
            </a:r>
          </a:p>
          <a:p>
            <a:r>
              <a:rPr lang="pt-BR"/>
              <a:t>RISC-V</a:t>
            </a:r>
          </a:p>
          <a:p>
            <a:r>
              <a:rPr lang="pt-BR"/>
              <a:t>Silicon Labs</a:t>
            </a:r>
          </a:p>
          <a:p>
            <a:r>
              <a:rPr lang="pt-BR"/>
              <a:t>Spansion (ex Fujitsu)</a:t>
            </a:r>
          </a:p>
          <a:p>
            <a:r>
              <a:rPr lang="pt-BR"/>
              <a:t>ST Microelectronics</a:t>
            </a:r>
          </a:p>
          <a:p>
            <a:r>
              <a:rPr lang="pt-BR"/>
              <a:t>Synopsys ARC</a:t>
            </a:r>
          </a:p>
          <a:p>
            <a:r>
              <a:rPr lang="pt-BR"/>
              <a:t>Texas Instruments</a:t>
            </a:r>
          </a:p>
          <a:p>
            <a:r>
              <a:rPr lang="pt-BR"/>
              <a:t>Xilinx</a:t>
            </a:r>
          </a:p>
          <a:p>
            <a:r>
              <a:rPr lang="pt-BR"/>
              <a:t>x86 (real mode)</a:t>
            </a:r>
          </a:p>
          <a:p>
            <a:r>
              <a:rPr lang="pt-BR"/>
              <a:t>x86 / Windows Simulator</a:t>
            </a:r>
          </a:p>
          <a:p>
            <a:r>
              <a:rPr lang="pt-BR"/>
              <a:t>Unsupported and contributed ports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418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1E29283-C28A-4C78-9F21-14B939C7AF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b="1" dirty="0"/>
              <a:t>#define </a:t>
            </a:r>
            <a:r>
              <a:rPr lang="pt-BR" dirty="0" err="1"/>
              <a:t>configUSE_PREEMPTION</a:t>
            </a:r>
            <a:r>
              <a:rPr lang="pt-BR" dirty="0"/>
              <a:t> 1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configCPU_CLOCK_HZ</a:t>
            </a:r>
            <a:r>
              <a:rPr lang="pt-BR" dirty="0"/>
              <a:t> 58982400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configTICK_RATE_HZ</a:t>
            </a:r>
            <a:r>
              <a:rPr lang="pt-BR" dirty="0"/>
              <a:t> 250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configMAX_PRIORITIES</a:t>
            </a:r>
            <a:r>
              <a:rPr lang="pt-BR" dirty="0"/>
              <a:t> 5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configMINIMAL_STACK_SIZE</a:t>
            </a:r>
            <a:r>
              <a:rPr lang="pt-BR" dirty="0"/>
              <a:t> 128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configTOTAL_HEAP_SIZE</a:t>
            </a:r>
            <a:r>
              <a:rPr lang="pt-BR" dirty="0"/>
              <a:t> 10240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configMAX_TASK_NAME_LEN</a:t>
            </a:r>
            <a:r>
              <a:rPr lang="pt-BR" dirty="0"/>
              <a:t> 16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configUSE_MUTEXES</a:t>
            </a:r>
            <a:r>
              <a:rPr lang="pt-BR" dirty="0"/>
              <a:t> 0</a:t>
            </a:r>
            <a:br>
              <a:rPr lang="pt-BR" dirty="0"/>
            </a:br>
            <a:r>
              <a:rPr lang="pt-BR" dirty="0"/>
              <a:t>...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INCLUDE_vTaskDelete</a:t>
            </a:r>
            <a:r>
              <a:rPr lang="pt-BR" dirty="0"/>
              <a:t> 1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INCLUDE_vTaskDelay</a:t>
            </a:r>
            <a:r>
              <a:rPr lang="pt-BR" dirty="0"/>
              <a:t> 1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INCLUDE_xTaskGetCurrentTaskHandle</a:t>
            </a:r>
            <a:r>
              <a:rPr lang="pt-BR" dirty="0"/>
              <a:t> 1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INCLUDE_uxTaskGetStackHighWaterMark</a:t>
            </a:r>
            <a:r>
              <a:rPr lang="pt-BR" dirty="0"/>
              <a:t> 0</a:t>
            </a:r>
            <a:br>
              <a:rPr lang="pt-BR" dirty="0"/>
            </a:br>
            <a:r>
              <a:rPr lang="pt-BR" b="1" dirty="0"/>
              <a:t>#define </a:t>
            </a:r>
            <a:r>
              <a:rPr lang="pt-BR" dirty="0" err="1"/>
              <a:t>INCLUDE_xTaskGetIdleTaskHandle</a:t>
            </a:r>
            <a:r>
              <a:rPr lang="pt-BR" dirty="0"/>
              <a:t> 0</a:t>
            </a:r>
            <a:br>
              <a:rPr lang="pt-BR" dirty="0"/>
            </a:br>
            <a:r>
              <a:rPr lang="pt-BR" dirty="0"/>
              <a:t>... </a:t>
            </a:r>
            <a:br>
              <a:rPr lang="pt-BR" dirty="0"/>
            </a:br>
            <a:endParaRPr lang="pt-BR" dirty="0"/>
          </a:p>
          <a:p>
            <a:r>
              <a:rPr lang="pt-BR" dirty="0"/>
              <a:t>//http://www.freertos.org/a00110.html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2B623E-F4DD-4021-9C11-549997F0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FreeRTOS config.h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0155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61EC8A-C23A-471E-A076-4B3E1AF85988}"/>
              </a:ext>
            </a:extLst>
          </p:cNvPr>
          <p:cNvSpPr txBox="1"/>
          <p:nvPr/>
        </p:nvSpPr>
        <p:spPr>
          <a:xfrm>
            <a:off x="457243" y="1284625"/>
            <a:ext cx="987645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Variáveis </a:t>
            </a:r>
            <a:r>
              <a:rPr lang="pt-BR" sz="2800" dirty="0" err="1"/>
              <a:t>unsigned</a:t>
            </a:r>
            <a:r>
              <a:rPr lang="pt-BR" sz="2800" dirty="0"/>
              <a:t> começam com “u”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Variáveis do tipo char (8 bits) começam com “c”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Variáveis do tipo short (16 bits) começam com “s”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Variáveis do tipo do tipo </a:t>
            </a:r>
            <a:r>
              <a:rPr lang="pt-BR" sz="2800" dirty="0" err="1"/>
              <a:t>long</a:t>
            </a:r>
            <a:r>
              <a:rPr lang="pt-BR" sz="2800" dirty="0"/>
              <a:t> (32 bits) começam com “l”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Ponteiros começam com “p”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Funções  privadas em um arquivo começam com “</a:t>
            </a:r>
            <a:r>
              <a:rPr lang="pt-BR" sz="2800" dirty="0" err="1"/>
              <a:t>prv</a:t>
            </a:r>
            <a:r>
              <a:rPr lang="pt-BR" sz="2800" dirty="0"/>
              <a:t>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As funções da API são prefixadas com seu tipo de retorno, conforme a convenção definida para variáveis, com a adição do prefixo v for </a:t>
            </a:r>
            <a:r>
              <a:rPr lang="pt-BR" sz="2800" dirty="0" err="1"/>
              <a:t>void</a:t>
            </a:r>
            <a:r>
              <a:rPr lang="pt-BR" sz="2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/>
              <a:t>Os nomes das funções da API começam com o nome do arquivo no qual estão definidos. Por exemplo </a:t>
            </a:r>
            <a:r>
              <a:rPr lang="pt-BR" sz="2800" dirty="0" err="1"/>
              <a:t>vTaskDelete</a:t>
            </a:r>
            <a:r>
              <a:rPr lang="pt-BR" sz="2800" dirty="0"/>
              <a:t> é definido em </a:t>
            </a:r>
            <a:r>
              <a:rPr lang="pt-BR" sz="2800" dirty="0" err="1"/>
              <a:t>tasks.c</a:t>
            </a:r>
            <a:r>
              <a:rPr lang="pt-BR" sz="2800" dirty="0"/>
              <a:t> e possui um tipo de retorno </a:t>
            </a:r>
            <a:r>
              <a:rPr lang="pt-BR" sz="2800" dirty="0" err="1"/>
              <a:t>void</a:t>
            </a:r>
            <a:r>
              <a:rPr lang="pt-BR" sz="2800" dirty="0"/>
              <a:t>.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DEFB27-976F-4E03-B191-85B542008F6B}"/>
              </a:ext>
            </a:extLst>
          </p:cNvPr>
          <p:cNvSpPr txBox="1"/>
          <p:nvPr/>
        </p:nvSpPr>
        <p:spPr>
          <a:xfrm flipH="1">
            <a:off x="575232" y="284665"/>
            <a:ext cx="5230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/>
              <a:t>FreeRTOS</a:t>
            </a:r>
            <a:r>
              <a:rPr lang="pt-BR" sz="3600" dirty="0"/>
              <a:t> - convenções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52F17A-F4ED-4FA8-91FC-0C861051C585}"/>
              </a:ext>
            </a:extLst>
          </p:cNvPr>
          <p:cNvSpPr txBox="1"/>
          <p:nvPr/>
        </p:nvSpPr>
        <p:spPr>
          <a:xfrm>
            <a:off x="9671372" y="6455271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Fonte: Curso </a:t>
            </a:r>
            <a:r>
              <a:rPr lang="pt-BR" dirty="0" err="1"/>
              <a:t>udemy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6024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Diagrama de estados de </a:t>
            </a:r>
            <a:r>
              <a:rPr lang="pt-BR" dirty="0" err="1"/>
              <a:t>Tasks</a:t>
            </a:r>
            <a:endParaRPr lang="pt-BR" dirty="0"/>
          </a:p>
        </p:txBody>
      </p:sp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31646CA1-C1EB-4B90-8DA6-0F4D91204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3" y="979203"/>
            <a:ext cx="9181298" cy="333512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E13B700-F39C-BE60-6C43-CF2499180208}"/>
              </a:ext>
            </a:extLst>
          </p:cNvPr>
          <p:cNvSpPr txBox="1"/>
          <p:nvPr/>
        </p:nvSpPr>
        <p:spPr>
          <a:xfrm>
            <a:off x="470702" y="4445338"/>
            <a:ext cx="1127679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As tarefas podem estar em estados diferentes: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Bloqueado – a tarefa está aguardando um evento (por exemplo, tempo limite de atraso, disponibilidade de dados/recursos)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Pronto – a tarefa está pronta para executar na CPU, mas não está executando porque a CPU está em uso por outra tarefa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Execução – a tarefa está atribuída para ser executada na CPU</a:t>
            </a:r>
          </a:p>
        </p:txBody>
      </p:sp>
    </p:spTree>
    <p:extLst>
      <p:ext uri="{BB962C8B-B14F-4D97-AF65-F5344CB8AC3E}">
        <p14:creationId xmlns:p14="http://schemas.microsoft.com/office/powerpoint/2010/main" val="1243595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dirty="0"/>
              <a:t>Diagrama de estados de </a:t>
            </a:r>
            <a:r>
              <a:rPr lang="pt-BR" dirty="0" err="1"/>
              <a:t>Tasks</a:t>
            </a:r>
            <a:endParaRPr lang="pt-BR" dirty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E20DAA64-F73C-4B93-A2AF-30A45BDAA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88" y="1219200"/>
            <a:ext cx="8789943" cy="553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70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Sistemas Operacionais de Tempo Real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pt-BR" dirty="0"/>
              <a:t>Portanto, um sistema em tempo real precisa garantir que todos os eventos sejam atendidos dentro de suas respectivas restrições de tempo.</a:t>
            </a:r>
          </a:p>
          <a:p>
            <a:pPr lvl="0"/>
            <a:r>
              <a:rPr lang="pt-BR" dirty="0"/>
              <a:t> É por isso que um sistema em tempo real está relacionado ao determinismo, não ao tempo de execução! </a:t>
            </a:r>
          </a:p>
          <a:p>
            <a:pPr lvl="0"/>
            <a:r>
              <a:rPr lang="pt-BR" dirty="0"/>
              <a:t>Existem basicamente dois tipos de sistemas de tempo real, classificados de acordo com a tolerância às restrições de tempo e as consequências em não respeitar essas restrições. </a:t>
            </a:r>
          </a:p>
        </p:txBody>
      </p:sp>
    </p:spTree>
    <p:extLst>
      <p:ext uri="{BB962C8B-B14F-4D97-AF65-F5344CB8AC3E}">
        <p14:creationId xmlns:p14="http://schemas.microsoft.com/office/powerpoint/2010/main" val="4032425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estados de </a:t>
            </a:r>
            <a:r>
              <a:rPr lang="pt-BR" dirty="0" err="1"/>
              <a:t>Tasks</a:t>
            </a:r>
            <a:endParaRPr lang="pt-BR" dirty="0"/>
          </a:p>
        </p:txBody>
      </p:sp>
      <p:pic>
        <p:nvPicPr>
          <p:cNvPr id="6" name="Picture 23263">
            <a:extLst>
              <a:ext uri="{FF2B5EF4-FFF2-40B4-BE49-F238E27FC236}">
                <a16:creationId xmlns:a16="http://schemas.microsoft.com/office/drawing/2014/main" id="{C98FED92-FB8F-4B21-A684-BF86D2ADC2C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839" y="2137437"/>
            <a:ext cx="7870335" cy="43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7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374438" y="156381"/>
            <a:ext cx="3853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Criando uma </a:t>
            </a:r>
            <a:r>
              <a:rPr lang="pt-BR" sz="4000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6CD256E5-AB09-4C11-ACEA-8B520D851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5" y="1228251"/>
            <a:ext cx="9144000" cy="207139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EB2476D-6CB9-4E40-A47A-B3B2F97A1568}"/>
              </a:ext>
            </a:extLst>
          </p:cNvPr>
          <p:cNvSpPr txBox="1"/>
          <p:nvPr/>
        </p:nvSpPr>
        <p:spPr>
          <a:xfrm>
            <a:off x="7879982" y="619717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https://www.freertos.org/a00125.html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8B22C1-FAF4-4B0E-89F0-532D4DB42450}"/>
              </a:ext>
            </a:extLst>
          </p:cNvPr>
          <p:cNvSpPr txBox="1"/>
          <p:nvPr/>
        </p:nvSpPr>
        <p:spPr>
          <a:xfrm>
            <a:off x="822234" y="3686583"/>
            <a:ext cx="806980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 </a:t>
            </a:r>
            <a:r>
              <a:rPr lang="pt-BR" dirty="0" err="1"/>
              <a:t>xTaskCreate</a:t>
            </a:r>
            <a:r>
              <a:rPr lang="pt-BR" dirty="0"/>
              <a:t>(</a:t>
            </a:r>
          </a:p>
          <a:p>
            <a:r>
              <a:rPr lang="pt-BR" dirty="0"/>
              <a:t>    </a:t>
            </a:r>
            <a:r>
              <a:rPr lang="pt-BR" dirty="0" err="1"/>
              <a:t>task_sensor</a:t>
            </a:r>
            <a:r>
              <a:rPr lang="pt-BR" dirty="0"/>
              <a:t>    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/*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Funcao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a qual esta implementado o que a tarefa deve fazer */</a:t>
            </a:r>
          </a:p>
          <a:p>
            <a:r>
              <a:rPr lang="pt-BR" dirty="0"/>
              <a:t>    ,  (</a:t>
            </a:r>
            <a:r>
              <a:rPr lang="pt-BR" dirty="0" err="1"/>
              <a:t>const</a:t>
            </a:r>
            <a:r>
              <a:rPr lang="pt-BR" dirty="0"/>
              <a:t> </a:t>
            </a:r>
            <a:r>
              <a:rPr lang="pt-BR" dirty="0" err="1"/>
              <a:t>portCHAR</a:t>
            </a:r>
            <a:r>
              <a:rPr lang="pt-BR" dirty="0"/>
              <a:t> *)"sensor"   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/* Nome (para fins de debug, se necessário) */</a:t>
            </a:r>
          </a:p>
          <a:p>
            <a:r>
              <a:rPr lang="pt-BR" dirty="0"/>
              <a:t>    ,  128             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 /* Tamanho da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stack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(em words) reservada para essa tarefa */</a:t>
            </a:r>
          </a:p>
          <a:p>
            <a:r>
              <a:rPr lang="pt-BR" dirty="0"/>
              <a:t>    ,  NULL                       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  /* Parâmetro passado durante a criação */</a:t>
            </a:r>
          </a:p>
          <a:p>
            <a:r>
              <a:rPr lang="pt-BR" dirty="0"/>
              <a:t>    ,  3                            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/* Prioridade */</a:t>
            </a:r>
          </a:p>
          <a:p>
            <a:r>
              <a:rPr lang="pt-BR" dirty="0"/>
              <a:t>    ,  NULL );                     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 /*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Handle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da tarefa, endereçamento desta </a:t>
            </a:r>
            <a:r>
              <a:rPr lang="pt-BR" dirty="0" err="1">
                <a:solidFill>
                  <a:schemeClr val="accent6">
                    <a:lumMod val="75000"/>
                  </a:schemeClr>
                </a:solidFill>
              </a:rPr>
              <a:t>task</a:t>
            </a:r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 */</a:t>
            </a:r>
          </a:p>
          <a:p>
            <a:r>
              <a:rPr lang="pt-BR" dirty="0">
                <a:solidFill>
                  <a:schemeClr val="accent6">
                    <a:lumMod val="7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54447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804000"/>
                </a:solidFill>
                <a:highlight>
                  <a:srgbClr val="FFFFFF"/>
                </a:highlight>
              </a:rPr>
              <a:t>#include "</a:t>
            </a:r>
            <a:r>
              <a:rPr lang="pt-BR" dirty="0" err="1">
                <a:solidFill>
                  <a:srgbClr val="804000"/>
                </a:solidFill>
                <a:highlight>
                  <a:srgbClr val="FFFFFF"/>
                </a:highlight>
              </a:rPr>
              <a:t>task.h</a:t>
            </a:r>
            <a:r>
              <a:rPr lang="pt-BR" dirty="0">
                <a:solidFill>
                  <a:srgbClr val="804000"/>
                </a:solidFill>
                <a:highlight>
                  <a:srgbClr val="FFFFFF"/>
                </a:highlight>
              </a:rPr>
              <a:t>"</a:t>
            </a: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</a:rPr>
              <a:t>/* create a new task and add it to the list of tasks that are ready to run */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BaseType_t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xTaskCreate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TaskFunction_t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pvTaskCode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 err="1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char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dirty="0" err="1">
                <a:solidFill>
                  <a:srgbClr val="8000FF"/>
                </a:solidFill>
                <a:highlight>
                  <a:srgbClr val="FFFFFF"/>
                </a:highlight>
              </a:rPr>
              <a:t>const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pcName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unsigned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short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usStackDepth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pvParameters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UBaseType_t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uxPriority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,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TaskHandle_t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pvCreatedTask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Creating</a:t>
            </a:r>
            <a:r>
              <a:rPr lang="pt-BR" dirty="0"/>
              <a:t> a </a:t>
            </a:r>
            <a:r>
              <a:rPr lang="pt-BR" dirty="0" err="1"/>
              <a:t>task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2399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8DAA705C-A4E4-427E-8708-93805A38356C}"/>
              </a:ext>
            </a:extLst>
          </p:cNvPr>
          <p:cNvSpPr txBox="1"/>
          <p:nvPr/>
        </p:nvSpPr>
        <p:spPr>
          <a:xfrm>
            <a:off x="2358501" y="663151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/>
              <a:t> </a:t>
            </a:r>
            <a:r>
              <a:rPr lang="pt-BR" sz="4000" dirty="0" err="1"/>
              <a:t>xTaskCreate</a:t>
            </a:r>
            <a:endParaRPr lang="pt-BR" sz="4000" dirty="0"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2C9C67E-D0DB-4AD8-B7A1-6ED9F6633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22" y="329330"/>
            <a:ext cx="7049361" cy="652867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885429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06C781CD-AC70-4401-9058-BF1AA5E76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5" y="1494058"/>
            <a:ext cx="11119551" cy="36777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367089" y="210535"/>
            <a:ext cx="4388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Deletando uma </a:t>
            </a:r>
            <a:r>
              <a:rPr lang="pt-BR" sz="4000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E75E801-23C5-467B-9D6A-3A7E4B7C7754}"/>
              </a:ext>
            </a:extLst>
          </p:cNvPr>
          <p:cNvSpPr txBox="1"/>
          <p:nvPr/>
        </p:nvSpPr>
        <p:spPr>
          <a:xfrm>
            <a:off x="7862132" y="623546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https://www.freertos.org/a00126.html</a:t>
            </a:r>
          </a:p>
        </p:txBody>
      </p:sp>
    </p:spTree>
    <p:extLst>
      <p:ext uri="{BB962C8B-B14F-4D97-AF65-F5344CB8AC3E}">
        <p14:creationId xmlns:p14="http://schemas.microsoft.com/office/powerpoint/2010/main" val="1346289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>
                <a:solidFill>
                  <a:srgbClr val="804000"/>
                </a:solidFill>
                <a:highlight>
                  <a:srgbClr val="FFFFFF"/>
                </a:highlight>
              </a:rPr>
              <a:t>#include "</a:t>
            </a:r>
            <a:r>
              <a:rPr lang="pt-BR" dirty="0" err="1">
                <a:solidFill>
                  <a:srgbClr val="804000"/>
                </a:solidFill>
                <a:highlight>
                  <a:srgbClr val="FFFFFF"/>
                </a:highlight>
              </a:rPr>
              <a:t>task.h</a:t>
            </a:r>
            <a:r>
              <a:rPr lang="pt-BR" dirty="0">
                <a:solidFill>
                  <a:srgbClr val="804000"/>
                </a:solidFill>
                <a:highlight>
                  <a:srgbClr val="FFFFFF"/>
                </a:highlight>
              </a:rPr>
              <a:t>"</a:t>
            </a:r>
          </a:p>
          <a:p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ATaskFunction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dirty="0">
                <a:solidFill>
                  <a:srgbClr val="8000FF"/>
                </a:solidFill>
                <a:highlight>
                  <a:srgbClr val="FFFFFF"/>
                </a:highlight>
              </a:rPr>
              <a:t>void</a:t>
            </a:r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*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pvParameters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b="1" dirty="0">
                <a:solidFill>
                  <a:srgbClr val="0000FF"/>
                </a:solidFill>
                <a:highlight>
                  <a:srgbClr val="FFFFFF"/>
                </a:highlight>
              </a:rPr>
              <a:t>for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(;;)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{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 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/* </a:t>
            </a:r>
            <a:r>
              <a:rPr lang="pt-BR" dirty="0" err="1">
                <a:solidFill>
                  <a:srgbClr val="008000"/>
                </a:solidFill>
                <a:highlight>
                  <a:srgbClr val="FFFFFF"/>
                </a:highlight>
              </a:rPr>
              <a:t>task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 </a:t>
            </a:r>
            <a:r>
              <a:rPr lang="pt-BR" dirty="0" err="1">
                <a:solidFill>
                  <a:srgbClr val="008000"/>
                </a:solidFill>
                <a:highlight>
                  <a:srgbClr val="FFFFFF"/>
                </a:highlight>
              </a:rPr>
              <a:t>code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</a:rPr>
              <a:t> */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</a:rPr>
              <a:t>    </a:t>
            </a:r>
            <a:r>
              <a:rPr lang="pt-BR" dirty="0" err="1">
                <a:solidFill>
                  <a:srgbClr val="000000"/>
                </a:solidFill>
                <a:highlight>
                  <a:srgbClr val="FFFFFF"/>
                </a:highlight>
              </a:rPr>
              <a:t>vTaskDelete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(</a:t>
            </a:r>
            <a:r>
              <a:rPr lang="pt-BR" b="1" dirty="0">
                <a:solidFill>
                  <a:srgbClr val="0000FF"/>
                </a:solidFill>
                <a:highlight>
                  <a:srgbClr val="FFFFFF"/>
                </a:highlight>
              </a:rPr>
              <a:t>NULL</a:t>
            </a:r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);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pt-BR" b="1" dirty="0">
                <a:solidFill>
                  <a:srgbClr val="000080"/>
                </a:solidFill>
                <a:highlight>
                  <a:srgbClr val="FFFFFF"/>
                </a:highlight>
              </a:rPr>
              <a:t>}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Removing</a:t>
            </a:r>
            <a:r>
              <a:rPr lang="pt-BR" dirty="0"/>
              <a:t> a </a:t>
            </a:r>
            <a:r>
              <a:rPr lang="pt-BR" dirty="0" err="1"/>
              <a:t>task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5177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253587" y="283338"/>
            <a:ext cx="6755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Parando e reiniciando uma </a:t>
            </a:r>
            <a:r>
              <a:rPr lang="pt-BR" sz="4000" dirty="0" err="1">
                <a:solidFill>
                  <a:schemeClr val="accent1">
                    <a:lumMod val="75000"/>
                  </a:schemeClr>
                </a:solidFill>
              </a:rPr>
              <a:t>Task</a:t>
            </a:r>
            <a:endParaRPr lang="pt-BR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EB2476D-6CB9-4E40-A47A-B3B2F97A1568}"/>
              </a:ext>
            </a:extLst>
          </p:cNvPr>
          <p:cNvSpPr txBox="1"/>
          <p:nvPr/>
        </p:nvSpPr>
        <p:spPr>
          <a:xfrm>
            <a:off x="6349014" y="582995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https://www.freertos.org/a00130.html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3BAA68-3988-4152-A566-5B824BDA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64" y="2303385"/>
            <a:ext cx="8196603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void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vTaskSuspend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(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TaskHandle_t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xTaskToSuspend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);</a:t>
            </a:r>
            <a:endParaRPr lang="pt-BR" altLang="pt-BR" sz="2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DCA4CB-91E9-4018-86F5-72A7447D3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264" y="2910462"/>
            <a:ext cx="804271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void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vTaskResume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(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TaskHandle_t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xTaskToResume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);</a:t>
            </a:r>
            <a:endParaRPr lang="pt-BR" altLang="pt-BR" sz="2600" dirty="0">
              <a:latin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F83DD71-1E21-4329-9735-8F91951AA2E9}"/>
              </a:ext>
            </a:extLst>
          </p:cNvPr>
          <p:cNvSpPr txBox="1"/>
          <p:nvPr/>
        </p:nvSpPr>
        <p:spPr>
          <a:xfrm>
            <a:off x="6349014" y="6181934"/>
            <a:ext cx="4753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https://www.freertos.org/a00131.html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05CE4D-B36A-4C0F-B4C5-D99A2C2199EC}"/>
              </a:ext>
            </a:extLst>
          </p:cNvPr>
          <p:cNvSpPr txBox="1"/>
          <p:nvPr/>
        </p:nvSpPr>
        <p:spPr>
          <a:xfrm>
            <a:off x="5825232" y="6488668"/>
            <a:ext cx="4842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https://www.freertos.org/taskresumefromisr.html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619EA50-12A4-41AD-B525-610042B1D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96" y="3621048"/>
            <a:ext cx="8044575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xYieldRequired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=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xTaskResumeFromISR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( </a:t>
            </a:r>
            <a:r>
              <a:rPr lang="pt-BR" altLang="pt-BR" sz="2600" dirty="0" err="1">
                <a:latin typeface="Arial Unicode MS"/>
                <a:cs typeface="Arial" panose="020B0604020202020204" pitchFamily="34" charset="0"/>
              </a:rPr>
              <a:t>xHandle</a:t>
            </a:r>
            <a:r>
              <a:rPr lang="pt-BR" altLang="pt-BR" sz="2600" dirty="0">
                <a:latin typeface="Arial Unicode MS"/>
                <a:cs typeface="Arial" panose="020B0604020202020204" pitchFamily="34" charset="0"/>
              </a:rPr>
              <a:t> );</a:t>
            </a:r>
            <a:r>
              <a:rPr lang="pt-BR" altLang="pt-BR" sz="2600" dirty="0"/>
              <a:t> </a:t>
            </a:r>
            <a:endParaRPr lang="pt-BR" altLang="pt-BR" sz="2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1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274781" y="457459"/>
            <a:ext cx="8085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Passando parâmetros para uma tarefa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3BAA68-3988-4152-A566-5B824BDA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80" y="2078011"/>
            <a:ext cx="616957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600" b="1" dirty="0" err="1">
                <a:latin typeface="Arial Unicode MS"/>
                <a:cs typeface="Arial" panose="020B0604020202020204" pitchFamily="34" charset="0"/>
              </a:rPr>
              <a:t>void</a:t>
            </a:r>
            <a:r>
              <a:rPr lang="pt-BR" altLang="pt-BR" sz="2600" b="1" dirty="0">
                <a:latin typeface="Arial Unicode MS"/>
                <a:cs typeface="Arial" panose="020B0604020202020204" pitchFamily="34" charset="0"/>
              </a:rPr>
              <a:t> </a:t>
            </a:r>
            <a:r>
              <a:rPr lang="pt-BR" altLang="pt-BR" sz="2600" b="1" dirty="0" err="1">
                <a:latin typeface="Arial Unicode MS"/>
                <a:cs typeface="Arial" panose="020B0604020202020204" pitchFamily="34" charset="0"/>
              </a:rPr>
              <a:t>vTaskCode</a:t>
            </a:r>
            <a:r>
              <a:rPr lang="pt-BR" altLang="pt-BR" sz="2600" b="1" dirty="0">
                <a:latin typeface="Arial Unicode MS"/>
                <a:cs typeface="Arial" panose="020B0604020202020204" pitchFamily="34" charset="0"/>
              </a:rPr>
              <a:t>(</a:t>
            </a:r>
            <a:r>
              <a:rPr lang="pt-BR" altLang="pt-BR" sz="2600" b="1" dirty="0" err="1">
                <a:latin typeface="Arial Unicode MS"/>
                <a:cs typeface="Arial" panose="020B0604020202020204" pitchFamily="34" charset="0"/>
              </a:rPr>
              <a:t>void</a:t>
            </a:r>
            <a:r>
              <a:rPr lang="pt-BR" altLang="pt-BR" sz="2600" b="1" dirty="0">
                <a:latin typeface="Arial Unicode MS"/>
                <a:cs typeface="Arial" panose="020B0604020202020204" pitchFamily="34" charset="0"/>
              </a:rPr>
              <a:t> *</a:t>
            </a:r>
            <a:r>
              <a:rPr lang="pt-BR" altLang="pt-BR" sz="2600" b="1" dirty="0" err="1">
                <a:latin typeface="Arial Unicode MS"/>
                <a:cs typeface="Arial" panose="020B0604020202020204" pitchFamily="34" charset="0"/>
              </a:rPr>
              <a:t>pvParameters</a:t>
            </a:r>
            <a:r>
              <a:rPr lang="pt-BR" altLang="pt-BR" sz="2600" b="1" dirty="0">
                <a:latin typeface="Arial Unicode MS"/>
                <a:cs typeface="Arial" panose="020B0604020202020204" pitchFamily="34" charset="0"/>
              </a:rPr>
              <a:t>);</a:t>
            </a:r>
            <a:endParaRPr lang="pt-BR" altLang="pt-BR" sz="2600" b="1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DCA4CB-91E9-4018-86F5-72A7447D3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80" y="3074356"/>
            <a:ext cx="8687372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500" b="1" dirty="0" err="1">
                <a:latin typeface="Arial Unicode MS"/>
                <a:cs typeface="Arial" panose="020B0604020202020204" pitchFamily="34" charset="0"/>
              </a:rPr>
              <a:t>pvParameters</a:t>
            </a: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: Um valor que será passado para a tarefa</a:t>
            </a:r>
            <a:r>
              <a:rPr lang="pt-BR" alt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criada como parâmetro da tarefa.</a:t>
            </a:r>
            <a:endParaRPr lang="pt-BR" altLang="pt-BR" sz="2500" dirty="0">
              <a:latin typeface="Arial Unicode MS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49A55E-70FE-41F9-AE3B-9991B452A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482" y="4232178"/>
            <a:ext cx="868737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Se </a:t>
            </a:r>
            <a:r>
              <a:rPr lang="pt-BR" altLang="pt-BR" sz="2500" b="1" dirty="0" err="1">
                <a:latin typeface="Arial Unicode MS"/>
                <a:cs typeface="Arial" panose="020B0604020202020204" pitchFamily="34" charset="0"/>
              </a:rPr>
              <a:t>pvParameters</a:t>
            </a: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 estiver definido como o endereço de uma variável, a variável ainda deverá existir quando a tarefa criada for executada – portanto, não é válido transmitir o endereço de uma variável de pilha.</a:t>
            </a:r>
          </a:p>
        </p:txBody>
      </p:sp>
    </p:spTree>
    <p:extLst>
      <p:ext uri="{BB962C8B-B14F-4D97-AF65-F5344CB8AC3E}">
        <p14:creationId xmlns:p14="http://schemas.microsoft.com/office/powerpoint/2010/main" val="6478327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471426" y="614775"/>
            <a:ext cx="3902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Escolha de núcleo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3BAA68-3988-4152-A566-5B824BDA0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25" y="1679364"/>
            <a:ext cx="892276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onsolas" panose="020B0609020204030204" pitchFamily="49" charset="0"/>
              </a:rPr>
              <a:t> </a:t>
            </a:r>
            <a:r>
              <a:rPr lang="pt-BR" sz="2400" dirty="0" err="1">
                <a:latin typeface="Consolas" panose="020B0609020204030204" pitchFamily="49" charset="0"/>
              </a:rPr>
              <a:t>xTaskCreatePinnedToCore</a:t>
            </a:r>
            <a:endParaRPr lang="pt-BR" sz="2400" dirty="0">
              <a:latin typeface="Consolas" panose="020B0609020204030204" pitchFamily="49" charset="0"/>
            </a:endParaRP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(</a:t>
            </a:r>
            <a:r>
              <a:rPr lang="pt-BR" sz="2400" dirty="0">
                <a:solidFill>
                  <a:srgbClr val="DCDCAA"/>
                </a:solidFill>
                <a:latin typeface="Consolas" panose="020B0609020204030204" pitchFamily="49" charset="0"/>
              </a:rPr>
              <a:t>vTask2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 </a:t>
            </a:r>
            <a:r>
              <a:rPr lang="pt-BR" sz="2400" dirty="0">
                <a:solidFill>
                  <a:srgbClr val="CE9178"/>
                </a:solidFill>
                <a:latin typeface="Consolas" panose="020B0609020204030204" pitchFamily="49" charset="0"/>
              </a:rPr>
              <a:t>"TASK2"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 </a:t>
            </a:r>
            <a:r>
              <a:rPr lang="pt-BR" sz="2400" dirty="0">
                <a:solidFill>
                  <a:srgbClr val="569CD6"/>
                </a:solidFill>
                <a:latin typeface="Consolas" panose="020B0609020204030204" pitchFamily="49" charset="0"/>
              </a:rPr>
              <a:t>configMINIMAL_STACK_SIZE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pt-BR" sz="2400" dirty="0">
                <a:solidFill>
                  <a:srgbClr val="B5CEA8"/>
                </a:solidFill>
                <a:latin typeface="Consolas" panose="020B0609020204030204" pitchFamily="49" charset="0"/>
              </a:rPr>
              <a:t>1024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 </a:t>
            </a:r>
            <a:r>
              <a:rPr lang="pt-BR" sz="24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 </a:t>
            </a:r>
            <a:r>
              <a:rPr lang="pt-BR" sz="2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 &amp;</a:t>
            </a:r>
            <a:r>
              <a:rPr lang="pt-BR" sz="2400" dirty="0">
                <a:solidFill>
                  <a:srgbClr val="9CDCFE"/>
                </a:solidFill>
                <a:latin typeface="Consolas" panose="020B0609020204030204" pitchFamily="49" charset="0"/>
              </a:rPr>
              <a:t>task2Handle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	 </a:t>
            </a:r>
            <a:r>
              <a:rPr lang="pt-BR" sz="2400" dirty="0">
                <a:solidFill>
                  <a:srgbClr val="569CD6"/>
                </a:solidFill>
                <a:latin typeface="Consolas" panose="020B0609020204030204" pitchFamily="49" charset="0"/>
              </a:rPr>
              <a:t>PRO_CPU_NUM</a:t>
            </a:r>
            <a:r>
              <a:rPr lang="pt-BR" sz="24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294DAAF2-1337-42D9-8533-6411DC835652}"/>
              </a:ext>
            </a:extLst>
          </p:cNvPr>
          <p:cNvCxnSpPr>
            <a:cxnSpLocks/>
          </p:cNvCxnSpPr>
          <p:nvPr/>
        </p:nvCxnSpPr>
        <p:spPr>
          <a:xfrm flipH="1" flipV="1">
            <a:off x="2787971" y="4726353"/>
            <a:ext cx="834500" cy="83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B6440B4-C38E-437B-869E-00B97F13D026}"/>
              </a:ext>
            </a:extLst>
          </p:cNvPr>
          <p:cNvSpPr txBox="1"/>
          <p:nvPr/>
        </p:nvSpPr>
        <p:spPr>
          <a:xfrm>
            <a:off x="3942565" y="556209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núcleo</a:t>
            </a:r>
          </a:p>
        </p:txBody>
      </p:sp>
    </p:spTree>
    <p:extLst>
      <p:ext uri="{BB962C8B-B14F-4D97-AF65-F5344CB8AC3E}">
        <p14:creationId xmlns:p14="http://schemas.microsoft.com/office/powerpoint/2010/main" val="1611233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540252" y="762258"/>
            <a:ext cx="45334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Utilitários de tarefas: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07B19879-AA80-473A-A171-E260E994D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00" y="1624789"/>
            <a:ext cx="11386963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100" b="1" dirty="0" err="1">
                <a:latin typeface="Arial Unicode MS"/>
                <a:cs typeface="Arial" panose="020B0604020202020204" pitchFamily="34" charset="0"/>
              </a:rPr>
              <a:t>uxTaskGetStackHighWaterMark</a:t>
            </a:r>
            <a:r>
              <a:rPr lang="pt-BR" altLang="pt-BR" sz="2100" b="1" dirty="0">
                <a:latin typeface="Arial Unicode MS"/>
                <a:cs typeface="Arial" panose="020B0604020202020204" pitchFamily="34" charset="0"/>
              </a:rPr>
              <a:t>: </a:t>
            </a:r>
            <a:r>
              <a:rPr lang="pt-BR" sz="2100" dirty="0"/>
              <a:t>Retorna a quantidade de espaço restante na pilha de uma tarefa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                                                </a:t>
            </a:r>
            <a:endParaRPr lang="pt-BR" altLang="pt-BR" sz="2500" dirty="0">
              <a:latin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BE43BBD-C82A-40C0-A455-1B49B1C908D5}"/>
              </a:ext>
            </a:extLst>
          </p:cNvPr>
          <p:cNvSpPr txBox="1"/>
          <p:nvPr/>
        </p:nvSpPr>
        <p:spPr>
          <a:xfrm>
            <a:off x="262800" y="2248037"/>
            <a:ext cx="1158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xTaskGetCurrentTaskHandle</a:t>
            </a:r>
            <a:r>
              <a:rPr lang="pt-BR" b="1" dirty="0">
                <a:latin typeface="Arial" panose="020B0604020202020204" pitchFamily="34" charset="0"/>
              </a:rPr>
              <a:t> : </a:t>
            </a:r>
            <a:r>
              <a:rPr lang="pt-BR" dirty="0">
                <a:latin typeface="Arial" panose="020B0604020202020204" pitchFamily="34" charset="0"/>
              </a:rPr>
              <a:t>retorna uma referência para a atual tarefa em execução.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AD7A1FA-8539-4DBB-95D8-D6AF6107AC47}"/>
              </a:ext>
            </a:extLst>
          </p:cNvPr>
          <p:cNvSpPr txBox="1"/>
          <p:nvPr/>
        </p:nvSpPr>
        <p:spPr>
          <a:xfrm>
            <a:off x="262800" y="2844100"/>
            <a:ext cx="100994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>
                <a:latin typeface="Arial" panose="020B0604020202020204" pitchFamily="34" charset="0"/>
              </a:rPr>
              <a:t>xTaskGetTickCount</a:t>
            </a:r>
            <a:r>
              <a:rPr lang="pt-BR" b="1" dirty="0">
                <a:latin typeface="Arial" panose="020B0604020202020204" pitchFamily="34" charset="0"/>
              </a:rPr>
              <a:t>: </a:t>
            </a:r>
            <a:r>
              <a:rPr lang="pt-BR" dirty="0">
                <a:latin typeface="Arial" panose="020B0604020202020204" pitchFamily="34" charset="0"/>
              </a:rPr>
              <a:t>retorna o tempo decorrido desde a inicialização do escalonador;</a:t>
            </a:r>
            <a:endParaRPr lang="pt-BR" b="1" dirty="0">
              <a:latin typeface="Arial" panose="020B060402020202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23FAEDA-155B-4402-9109-BF98C0CE7BE8}"/>
              </a:ext>
            </a:extLst>
          </p:cNvPr>
          <p:cNvSpPr txBox="1"/>
          <p:nvPr/>
        </p:nvSpPr>
        <p:spPr>
          <a:xfrm>
            <a:off x="262800" y="3385756"/>
            <a:ext cx="9031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>
                <a:latin typeface="Arial" panose="020B0604020202020204" pitchFamily="34" charset="0"/>
              </a:rPr>
              <a:t>xTaskGetSchedulerState</a:t>
            </a:r>
            <a:r>
              <a:rPr lang="pt-BR" dirty="0">
                <a:latin typeface="Arial" panose="020B0604020202020204" pitchFamily="34" charset="0"/>
              </a:rPr>
              <a:t>: retorna o estado do escalonador</a:t>
            </a:r>
            <a:endParaRPr lang="pt-BR" b="1" dirty="0"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E2E792-0626-4067-AFB2-646736B45CDC}"/>
              </a:ext>
            </a:extLst>
          </p:cNvPr>
          <p:cNvSpPr txBox="1"/>
          <p:nvPr/>
        </p:nvSpPr>
        <p:spPr>
          <a:xfrm>
            <a:off x="172999" y="3927343"/>
            <a:ext cx="8961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latin typeface="Arial" panose="020B0604020202020204" pitchFamily="34" charset="0"/>
              </a:rPr>
              <a:t>uxTaskGetNumberOfTasks </a:t>
            </a:r>
            <a:r>
              <a:rPr lang="pt-BR">
                <a:latin typeface="Arial" panose="020B0604020202020204" pitchFamily="34" charset="0"/>
              </a:rPr>
              <a:t>: retorna o número de tarefas do sistema</a:t>
            </a:r>
            <a:endParaRPr lang="pt-BR" b="1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40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kernel em tempo real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dirty="0"/>
              <a:t>Um kernel em tempo real é um software que gerencia o tempo e os recursos da CPU e é baseado no conceito de tarefas e prioridades.</a:t>
            </a:r>
          </a:p>
          <a:p>
            <a:pPr lvl="0"/>
            <a:r>
              <a:rPr lang="pt-BR" dirty="0"/>
              <a:t> Todos os recursos do sistema são divididos em tarefas (tarefas ou threads). </a:t>
            </a:r>
          </a:p>
          <a:p>
            <a:pPr lvl="0"/>
            <a:r>
              <a:rPr lang="pt-BR" dirty="0"/>
              <a:t>O kernel decide quando uma tarefa deve ser executada com base na prioridade da tarefa. </a:t>
            </a:r>
          </a:p>
          <a:p>
            <a:pPr lvl="0"/>
            <a:r>
              <a:rPr lang="pt-BR" dirty="0"/>
              <a:t>É responsabilidade do desenvolvedor dividir o sistema em tarefas e definir as prioridades de acordo com as características em tempo real de cada uma. </a:t>
            </a:r>
          </a:p>
        </p:txBody>
      </p:sp>
    </p:spTree>
    <p:extLst>
      <p:ext uri="{BB962C8B-B14F-4D97-AF65-F5344CB8AC3E}">
        <p14:creationId xmlns:p14="http://schemas.microsoft.com/office/powerpoint/2010/main" val="2978855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294445" y="516453"/>
            <a:ext cx="1284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Filas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46B195-C53B-4BA4-8EA5-56403D72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263" y="1430046"/>
            <a:ext cx="8773556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Conceitos de filas e seu uso em comunicação entre tarefas</a:t>
            </a:r>
            <a:endParaRPr lang="pt-BR" altLang="pt-BR" sz="2500" dirty="0">
              <a:latin typeface="Arial" panose="020B0604020202020204" pitchFamily="34" charset="0"/>
            </a:endParaRPr>
          </a:p>
        </p:txBody>
      </p:sp>
      <p:pic>
        <p:nvPicPr>
          <p:cNvPr id="3" name="Imagem 2" descr="Diagrama&#10;&#10;Descrição gerada automaticamente com confiança baixa">
            <a:extLst>
              <a:ext uri="{FF2B5EF4-FFF2-40B4-BE49-F238E27FC236}">
                <a16:creationId xmlns:a16="http://schemas.microsoft.com/office/drawing/2014/main" id="{C95CBAA9-0940-4A5A-A5EE-3A7450DBD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661" y="2264851"/>
            <a:ext cx="4997313" cy="352310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3C32279-738B-4F50-BC07-C72FD72F9EDE}"/>
              </a:ext>
            </a:extLst>
          </p:cNvPr>
          <p:cNvSpPr txBox="1"/>
          <p:nvPr/>
        </p:nvSpPr>
        <p:spPr>
          <a:xfrm>
            <a:off x="6633768" y="638702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https://www.filipeflop.com/blog/fila-com-freertos/</a:t>
            </a:r>
          </a:p>
        </p:txBody>
      </p:sp>
    </p:spTree>
    <p:extLst>
      <p:ext uri="{BB962C8B-B14F-4D97-AF65-F5344CB8AC3E}">
        <p14:creationId xmlns:p14="http://schemas.microsoft.com/office/powerpoint/2010/main" val="1220738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Gráfico de barras&#10;&#10;Descrição gerada automaticamente">
            <a:extLst>
              <a:ext uri="{FF2B5EF4-FFF2-40B4-BE49-F238E27FC236}">
                <a16:creationId xmlns:a16="http://schemas.microsoft.com/office/drawing/2014/main" id="{8378A1A3-22C6-4B4D-B719-857FB259D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5" y="941561"/>
            <a:ext cx="7815942" cy="520449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D97883C-F0F7-40C3-BE86-26E03C785EFF}"/>
              </a:ext>
            </a:extLst>
          </p:cNvPr>
          <p:cNvSpPr txBox="1"/>
          <p:nvPr/>
        </p:nvSpPr>
        <p:spPr>
          <a:xfrm>
            <a:off x="408327" y="248447"/>
            <a:ext cx="1099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Filas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1DFC8F3-754D-48D0-A8D3-B53DF1BE6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72" y="1097635"/>
            <a:ext cx="2501006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O que são filas?</a:t>
            </a:r>
            <a:endParaRPr lang="pt-BR" altLang="pt-BR" sz="2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248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665"/>
          <p:cNvGrpSpPr/>
          <p:nvPr/>
        </p:nvGrpSpPr>
        <p:grpSpPr>
          <a:xfrm>
            <a:off x="1919605" y="2618423"/>
            <a:ext cx="8352790" cy="1621155"/>
            <a:chOff x="0" y="0"/>
            <a:chExt cx="8352790" cy="1621181"/>
          </a:xfrm>
        </p:grpSpPr>
        <p:sp>
          <p:nvSpPr>
            <p:cNvPr id="5" name="Shape 1813"/>
            <p:cNvSpPr/>
            <p:nvPr/>
          </p:nvSpPr>
          <p:spPr>
            <a:xfrm>
              <a:off x="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Shape 1815"/>
            <p:cNvSpPr/>
            <p:nvPr/>
          </p:nvSpPr>
          <p:spPr>
            <a:xfrm>
              <a:off x="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lnTo>
                    <a:pt x="1836420" y="0"/>
                  </a:ln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Shape 1816"/>
            <p:cNvSpPr/>
            <p:nvPr/>
          </p:nvSpPr>
          <p:spPr>
            <a:xfrm>
              <a:off x="0" y="1098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Shape 1817"/>
            <p:cNvSpPr/>
            <p:nvPr/>
          </p:nvSpPr>
          <p:spPr>
            <a:xfrm>
              <a:off x="2087880" y="16211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Shape 1819"/>
            <p:cNvSpPr/>
            <p:nvPr/>
          </p:nvSpPr>
          <p:spPr>
            <a:xfrm>
              <a:off x="626491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Shape 1821"/>
            <p:cNvSpPr/>
            <p:nvPr/>
          </p:nvSpPr>
          <p:spPr>
            <a:xfrm>
              <a:off x="626491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lnTo>
                    <a:pt x="1835150" y="0"/>
                  </a:ln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1" name="Shape 1822"/>
            <p:cNvSpPr/>
            <p:nvPr/>
          </p:nvSpPr>
          <p:spPr>
            <a:xfrm>
              <a:off x="6264910" y="1098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Shape 1823"/>
            <p:cNvSpPr/>
            <p:nvPr/>
          </p:nvSpPr>
          <p:spPr>
            <a:xfrm>
              <a:off x="8352790" y="16211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Shape 24364"/>
            <p:cNvSpPr/>
            <p:nvPr/>
          </p:nvSpPr>
          <p:spPr>
            <a:xfrm>
              <a:off x="2673350" y="217831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Shape 1825"/>
            <p:cNvSpPr/>
            <p:nvPr/>
          </p:nvSpPr>
          <p:spPr>
            <a:xfrm>
              <a:off x="2673350" y="217831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Shape 1826"/>
            <p:cNvSpPr/>
            <p:nvPr/>
          </p:nvSpPr>
          <p:spPr>
            <a:xfrm>
              <a:off x="2673350" y="2178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Shape 1827"/>
            <p:cNvSpPr/>
            <p:nvPr/>
          </p:nvSpPr>
          <p:spPr>
            <a:xfrm>
              <a:off x="5769610" y="7207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ctangle 1828"/>
            <p:cNvSpPr/>
            <p:nvPr/>
          </p:nvSpPr>
          <p:spPr>
            <a:xfrm>
              <a:off x="652780" y="798906"/>
              <a:ext cx="113497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3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1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8" name="Rectangle 1829"/>
            <p:cNvSpPr/>
            <p:nvPr/>
          </p:nvSpPr>
          <p:spPr>
            <a:xfrm>
              <a:off x="6953250" y="798906"/>
              <a:ext cx="113649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4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2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9" name="Shape 1830"/>
            <p:cNvSpPr/>
            <p:nvPr/>
          </p:nvSpPr>
          <p:spPr>
            <a:xfrm>
              <a:off x="2087880" y="1334160"/>
              <a:ext cx="3418840" cy="1270"/>
            </a:xfrm>
            <a:custGeom>
              <a:avLst/>
              <a:gdLst/>
              <a:ahLst/>
              <a:cxnLst/>
              <a:rect l="0" t="0" r="0" b="0"/>
              <a:pathLst>
                <a:path w="3418840" h="1270">
                  <a:moveTo>
                    <a:pt x="0" y="0"/>
                  </a:moveTo>
                  <a:lnTo>
                    <a:pt x="3418840" y="127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Shape 1831"/>
            <p:cNvSpPr/>
            <p:nvPr/>
          </p:nvSpPr>
          <p:spPr>
            <a:xfrm>
              <a:off x="5509260" y="786791"/>
              <a:ext cx="1270" cy="551180"/>
            </a:xfrm>
            <a:custGeom>
              <a:avLst/>
              <a:gdLst/>
              <a:ahLst/>
              <a:cxnLst/>
              <a:rect l="0" t="0" r="0" b="0"/>
              <a:pathLst>
                <a:path w="1270" h="551180">
                  <a:moveTo>
                    <a:pt x="0" y="551180"/>
                  </a:moveTo>
                  <a:lnTo>
                    <a:pt x="1270" y="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Shape 1832"/>
            <p:cNvSpPr/>
            <p:nvPr/>
          </p:nvSpPr>
          <p:spPr>
            <a:xfrm>
              <a:off x="5472430" y="715671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lnTo>
                    <a:pt x="76200" y="76200"/>
                  </a:lnTo>
                  <a:lnTo>
                    <a:pt x="0" y="76200"/>
                  </a:lnTo>
                  <a:lnTo>
                    <a:pt x="381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Rectangle 1833"/>
            <p:cNvSpPr/>
            <p:nvPr/>
          </p:nvSpPr>
          <p:spPr>
            <a:xfrm>
              <a:off x="3977640" y="0"/>
              <a:ext cx="728340" cy="24674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QUEUE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3" name="Rectangle 1834"/>
            <p:cNvSpPr/>
            <p:nvPr/>
          </p:nvSpPr>
          <p:spPr>
            <a:xfrm>
              <a:off x="3653790" y="1107163"/>
              <a:ext cx="55287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4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Send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4" name="Shape 24375"/>
            <p:cNvSpPr/>
            <p:nvPr/>
          </p:nvSpPr>
          <p:spPr>
            <a:xfrm>
              <a:off x="274701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Shape 1836"/>
            <p:cNvSpPr/>
            <p:nvPr/>
          </p:nvSpPr>
          <p:spPr>
            <a:xfrm>
              <a:off x="274701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6" name="Shape 1837"/>
            <p:cNvSpPr/>
            <p:nvPr/>
          </p:nvSpPr>
          <p:spPr>
            <a:xfrm>
              <a:off x="274701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7" name="Shape 1838"/>
            <p:cNvSpPr/>
            <p:nvPr/>
          </p:nvSpPr>
          <p:spPr>
            <a:xfrm>
              <a:off x="317881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Shape 24376"/>
            <p:cNvSpPr/>
            <p:nvPr/>
          </p:nvSpPr>
          <p:spPr>
            <a:xfrm>
              <a:off x="32499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9" name="Shape 1840"/>
            <p:cNvSpPr/>
            <p:nvPr/>
          </p:nvSpPr>
          <p:spPr>
            <a:xfrm>
              <a:off x="32499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0" name="Shape 1841"/>
            <p:cNvSpPr/>
            <p:nvPr/>
          </p:nvSpPr>
          <p:spPr>
            <a:xfrm>
              <a:off x="324993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1" name="Shape 1842"/>
            <p:cNvSpPr/>
            <p:nvPr/>
          </p:nvSpPr>
          <p:spPr>
            <a:xfrm>
              <a:off x="368173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2" name="Shape 24377"/>
            <p:cNvSpPr/>
            <p:nvPr/>
          </p:nvSpPr>
          <p:spPr>
            <a:xfrm>
              <a:off x="375285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3" name="Shape 1844"/>
            <p:cNvSpPr/>
            <p:nvPr/>
          </p:nvSpPr>
          <p:spPr>
            <a:xfrm>
              <a:off x="375285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4" name="Shape 1845"/>
            <p:cNvSpPr/>
            <p:nvPr/>
          </p:nvSpPr>
          <p:spPr>
            <a:xfrm>
              <a:off x="375285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5" name="Shape 1846"/>
            <p:cNvSpPr/>
            <p:nvPr/>
          </p:nvSpPr>
          <p:spPr>
            <a:xfrm>
              <a:off x="418465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Shape 24378"/>
            <p:cNvSpPr/>
            <p:nvPr/>
          </p:nvSpPr>
          <p:spPr>
            <a:xfrm>
              <a:off x="425577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7" name="Shape 1848"/>
            <p:cNvSpPr/>
            <p:nvPr/>
          </p:nvSpPr>
          <p:spPr>
            <a:xfrm>
              <a:off x="425577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8" name="Shape 1849"/>
            <p:cNvSpPr/>
            <p:nvPr/>
          </p:nvSpPr>
          <p:spPr>
            <a:xfrm>
              <a:off x="4255770" y="2876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9" name="Shape 1850"/>
            <p:cNvSpPr/>
            <p:nvPr/>
          </p:nvSpPr>
          <p:spPr>
            <a:xfrm>
              <a:off x="4687570" y="648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0" name="Shape 24379"/>
            <p:cNvSpPr/>
            <p:nvPr/>
          </p:nvSpPr>
          <p:spPr>
            <a:xfrm>
              <a:off x="476123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1" name="Shape 1852"/>
            <p:cNvSpPr/>
            <p:nvPr/>
          </p:nvSpPr>
          <p:spPr>
            <a:xfrm>
              <a:off x="476123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2" name="Shape 1853"/>
            <p:cNvSpPr/>
            <p:nvPr/>
          </p:nvSpPr>
          <p:spPr>
            <a:xfrm>
              <a:off x="4761230" y="2876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3" name="Shape 1854"/>
            <p:cNvSpPr/>
            <p:nvPr/>
          </p:nvSpPr>
          <p:spPr>
            <a:xfrm>
              <a:off x="5193030" y="648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4" name="Shape 24380"/>
            <p:cNvSpPr/>
            <p:nvPr/>
          </p:nvSpPr>
          <p:spPr>
            <a:xfrm>
              <a:off x="52565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5" name="Shape 1856"/>
            <p:cNvSpPr/>
            <p:nvPr/>
          </p:nvSpPr>
          <p:spPr>
            <a:xfrm>
              <a:off x="52565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6" name="Shape 1857"/>
            <p:cNvSpPr/>
            <p:nvPr/>
          </p:nvSpPr>
          <p:spPr>
            <a:xfrm>
              <a:off x="525653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7" name="Shape 1858"/>
            <p:cNvSpPr/>
            <p:nvPr/>
          </p:nvSpPr>
          <p:spPr>
            <a:xfrm>
              <a:off x="568833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8" name="Shape 24381"/>
            <p:cNvSpPr/>
            <p:nvPr/>
          </p:nvSpPr>
          <p:spPr>
            <a:xfrm>
              <a:off x="5327650" y="325781"/>
              <a:ext cx="323850" cy="316230"/>
            </a:xfrm>
            <a:custGeom>
              <a:avLst/>
              <a:gdLst/>
              <a:ahLst/>
              <a:cxnLst/>
              <a:rect l="0" t="0" r="0" b="0"/>
              <a:pathLst>
                <a:path w="323850" h="316230">
                  <a:moveTo>
                    <a:pt x="0" y="0"/>
                  </a:moveTo>
                  <a:lnTo>
                    <a:pt x="323850" y="0"/>
                  </a:lnTo>
                  <a:lnTo>
                    <a:pt x="323850" y="316230"/>
                  </a:lnTo>
                  <a:lnTo>
                    <a:pt x="0" y="3162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9" name="Rectangle 1860"/>
            <p:cNvSpPr/>
            <p:nvPr/>
          </p:nvSpPr>
          <p:spPr>
            <a:xfrm>
              <a:off x="5417820" y="389479"/>
              <a:ext cx="150262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3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2FE0A9E-B969-4CD8-AAEE-D0E9CA18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Exemplo Filas</a:t>
            </a:r>
          </a:p>
        </p:txBody>
      </p:sp>
    </p:spTree>
    <p:extLst>
      <p:ext uri="{BB962C8B-B14F-4D97-AF65-F5344CB8AC3E}">
        <p14:creationId xmlns:p14="http://schemas.microsoft.com/office/powerpoint/2010/main" val="3284183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668"/>
          <p:cNvGrpSpPr/>
          <p:nvPr/>
        </p:nvGrpSpPr>
        <p:grpSpPr>
          <a:xfrm>
            <a:off x="1919605" y="2618423"/>
            <a:ext cx="8352790" cy="1621155"/>
            <a:chOff x="0" y="0"/>
            <a:chExt cx="8352790" cy="1621181"/>
          </a:xfrm>
        </p:grpSpPr>
        <p:sp>
          <p:nvSpPr>
            <p:cNvPr id="5" name="Shape 1876"/>
            <p:cNvSpPr/>
            <p:nvPr/>
          </p:nvSpPr>
          <p:spPr>
            <a:xfrm>
              <a:off x="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Shape 1878"/>
            <p:cNvSpPr/>
            <p:nvPr/>
          </p:nvSpPr>
          <p:spPr>
            <a:xfrm>
              <a:off x="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lnTo>
                    <a:pt x="1836420" y="0"/>
                  </a:ln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Shape 1879"/>
            <p:cNvSpPr/>
            <p:nvPr/>
          </p:nvSpPr>
          <p:spPr>
            <a:xfrm>
              <a:off x="0" y="1098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Shape 1880"/>
            <p:cNvSpPr/>
            <p:nvPr/>
          </p:nvSpPr>
          <p:spPr>
            <a:xfrm>
              <a:off x="2087880" y="16211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Shape 1882"/>
            <p:cNvSpPr/>
            <p:nvPr/>
          </p:nvSpPr>
          <p:spPr>
            <a:xfrm>
              <a:off x="626491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Shape 1884"/>
            <p:cNvSpPr/>
            <p:nvPr/>
          </p:nvSpPr>
          <p:spPr>
            <a:xfrm>
              <a:off x="626491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lnTo>
                    <a:pt x="1835150" y="0"/>
                  </a:ln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1" name="Shape 1885"/>
            <p:cNvSpPr/>
            <p:nvPr/>
          </p:nvSpPr>
          <p:spPr>
            <a:xfrm>
              <a:off x="6264910" y="1098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Shape 1886"/>
            <p:cNvSpPr/>
            <p:nvPr/>
          </p:nvSpPr>
          <p:spPr>
            <a:xfrm>
              <a:off x="8352790" y="16211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Shape 24400"/>
            <p:cNvSpPr/>
            <p:nvPr/>
          </p:nvSpPr>
          <p:spPr>
            <a:xfrm>
              <a:off x="2673350" y="217831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Shape 1888"/>
            <p:cNvSpPr/>
            <p:nvPr/>
          </p:nvSpPr>
          <p:spPr>
            <a:xfrm>
              <a:off x="2673350" y="217831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Shape 1889"/>
            <p:cNvSpPr/>
            <p:nvPr/>
          </p:nvSpPr>
          <p:spPr>
            <a:xfrm>
              <a:off x="2673350" y="2178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Shape 1890"/>
            <p:cNvSpPr/>
            <p:nvPr/>
          </p:nvSpPr>
          <p:spPr>
            <a:xfrm>
              <a:off x="5769610" y="7207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ctangle 1891"/>
            <p:cNvSpPr/>
            <p:nvPr/>
          </p:nvSpPr>
          <p:spPr>
            <a:xfrm>
              <a:off x="652780" y="798906"/>
              <a:ext cx="113497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3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1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8" name="Rectangle 1892"/>
            <p:cNvSpPr/>
            <p:nvPr/>
          </p:nvSpPr>
          <p:spPr>
            <a:xfrm>
              <a:off x="6953250" y="798906"/>
              <a:ext cx="113649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4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2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9" name="Shape 1893"/>
            <p:cNvSpPr/>
            <p:nvPr/>
          </p:nvSpPr>
          <p:spPr>
            <a:xfrm>
              <a:off x="2087880" y="1334160"/>
              <a:ext cx="2880360" cy="1270"/>
            </a:xfrm>
            <a:custGeom>
              <a:avLst/>
              <a:gdLst/>
              <a:ahLst/>
              <a:cxnLst/>
              <a:rect l="0" t="0" r="0" b="0"/>
              <a:pathLst>
                <a:path w="2880360" h="1270">
                  <a:moveTo>
                    <a:pt x="0" y="0"/>
                  </a:moveTo>
                  <a:lnTo>
                    <a:pt x="2880360" y="127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Shape 1894"/>
            <p:cNvSpPr/>
            <p:nvPr/>
          </p:nvSpPr>
          <p:spPr>
            <a:xfrm>
              <a:off x="4969510" y="786791"/>
              <a:ext cx="1270" cy="551180"/>
            </a:xfrm>
            <a:custGeom>
              <a:avLst/>
              <a:gdLst/>
              <a:ahLst/>
              <a:cxnLst/>
              <a:rect l="0" t="0" r="0" b="0"/>
              <a:pathLst>
                <a:path w="1270" h="551180">
                  <a:moveTo>
                    <a:pt x="0" y="551180"/>
                  </a:moveTo>
                  <a:lnTo>
                    <a:pt x="1270" y="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Shape 1895"/>
            <p:cNvSpPr/>
            <p:nvPr/>
          </p:nvSpPr>
          <p:spPr>
            <a:xfrm>
              <a:off x="4932680" y="715671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lnTo>
                    <a:pt x="76200" y="76200"/>
                  </a:lnTo>
                  <a:lnTo>
                    <a:pt x="0" y="76200"/>
                  </a:lnTo>
                  <a:lnTo>
                    <a:pt x="381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Rectangle 1896"/>
            <p:cNvSpPr/>
            <p:nvPr/>
          </p:nvSpPr>
          <p:spPr>
            <a:xfrm>
              <a:off x="3977640" y="0"/>
              <a:ext cx="728340" cy="24674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QUEUE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3" name="Rectangle 1897"/>
            <p:cNvSpPr/>
            <p:nvPr/>
          </p:nvSpPr>
          <p:spPr>
            <a:xfrm>
              <a:off x="3402330" y="1107163"/>
              <a:ext cx="551458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4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Send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4" name="Shape 24411"/>
            <p:cNvSpPr/>
            <p:nvPr/>
          </p:nvSpPr>
          <p:spPr>
            <a:xfrm>
              <a:off x="274701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Shape 1899"/>
            <p:cNvSpPr/>
            <p:nvPr/>
          </p:nvSpPr>
          <p:spPr>
            <a:xfrm>
              <a:off x="274701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6" name="Shape 1900"/>
            <p:cNvSpPr/>
            <p:nvPr/>
          </p:nvSpPr>
          <p:spPr>
            <a:xfrm>
              <a:off x="274701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7" name="Shape 1901"/>
            <p:cNvSpPr/>
            <p:nvPr/>
          </p:nvSpPr>
          <p:spPr>
            <a:xfrm>
              <a:off x="317881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Shape 24412"/>
            <p:cNvSpPr/>
            <p:nvPr/>
          </p:nvSpPr>
          <p:spPr>
            <a:xfrm>
              <a:off x="32499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9" name="Shape 1903"/>
            <p:cNvSpPr/>
            <p:nvPr/>
          </p:nvSpPr>
          <p:spPr>
            <a:xfrm>
              <a:off x="32499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0" name="Shape 1904"/>
            <p:cNvSpPr/>
            <p:nvPr/>
          </p:nvSpPr>
          <p:spPr>
            <a:xfrm>
              <a:off x="324993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1" name="Shape 1905"/>
            <p:cNvSpPr/>
            <p:nvPr/>
          </p:nvSpPr>
          <p:spPr>
            <a:xfrm>
              <a:off x="368173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2" name="Shape 24413"/>
            <p:cNvSpPr/>
            <p:nvPr/>
          </p:nvSpPr>
          <p:spPr>
            <a:xfrm>
              <a:off x="375285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3" name="Shape 1907"/>
            <p:cNvSpPr/>
            <p:nvPr/>
          </p:nvSpPr>
          <p:spPr>
            <a:xfrm>
              <a:off x="375285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4" name="Shape 1908"/>
            <p:cNvSpPr/>
            <p:nvPr/>
          </p:nvSpPr>
          <p:spPr>
            <a:xfrm>
              <a:off x="375285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5" name="Shape 1909"/>
            <p:cNvSpPr/>
            <p:nvPr/>
          </p:nvSpPr>
          <p:spPr>
            <a:xfrm>
              <a:off x="418465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Shape 24414"/>
            <p:cNvSpPr/>
            <p:nvPr/>
          </p:nvSpPr>
          <p:spPr>
            <a:xfrm>
              <a:off x="425577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7" name="Shape 1911"/>
            <p:cNvSpPr/>
            <p:nvPr/>
          </p:nvSpPr>
          <p:spPr>
            <a:xfrm>
              <a:off x="425577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8" name="Shape 1912"/>
            <p:cNvSpPr/>
            <p:nvPr/>
          </p:nvSpPr>
          <p:spPr>
            <a:xfrm>
              <a:off x="4255770" y="2876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9" name="Shape 1913"/>
            <p:cNvSpPr/>
            <p:nvPr/>
          </p:nvSpPr>
          <p:spPr>
            <a:xfrm>
              <a:off x="4687570" y="648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0" name="Shape 24415"/>
            <p:cNvSpPr/>
            <p:nvPr/>
          </p:nvSpPr>
          <p:spPr>
            <a:xfrm>
              <a:off x="476123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1" name="Shape 1915"/>
            <p:cNvSpPr/>
            <p:nvPr/>
          </p:nvSpPr>
          <p:spPr>
            <a:xfrm>
              <a:off x="476123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2" name="Shape 1916"/>
            <p:cNvSpPr/>
            <p:nvPr/>
          </p:nvSpPr>
          <p:spPr>
            <a:xfrm>
              <a:off x="4761230" y="2876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3" name="Shape 1917"/>
            <p:cNvSpPr/>
            <p:nvPr/>
          </p:nvSpPr>
          <p:spPr>
            <a:xfrm>
              <a:off x="5193030" y="648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4" name="Shape 24416"/>
            <p:cNvSpPr/>
            <p:nvPr/>
          </p:nvSpPr>
          <p:spPr>
            <a:xfrm>
              <a:off x="52565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5" name="Shape 1919"/>
            <p:cNvSpPr/>
            <p:nvPr/>
          </p:nvSpPr>
          <p:spPr>
            <a:xfrm>
              <a:off x="52565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6" name="Shape 1920"/>
            <p:cNvSpPr/>
            <p:nvPr/>
          </p:nvSpPr>
          <p:spPr>
            <a:xfrm>
              <a:off x="525653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7" name="Shape 1921"/>
            <p:cNvSpPr/>
            <p:nvPr/>
          </p:nvSpPr>
          <p:spPr>
            <a:xfrm>
              <a:off x="568833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8" name="Shape 24417"/>
            <p:cNvSpPr/>
            <p:nvPr/>
          </p:nvSpPr>
          <p:spPr>
            <a:xfrm>
              <a:off x="5327650" y="325781"/>
              <a:ext cx="323850" cy="316230"/>
            </a:xfrm>
            <a:custGeom>
              <a:avLst/>
              <a:gdLst/>
              <a:ahLst/>
              <a:cxnLst/>
              <a:rect l="0" t="0" r="0" b="0"/>
              <a:pathLst>
                <a:path w="323850" h="316230">
                  <a:moveTo>
                    <a:pt x="0" y="0"/>
                  </a:moveTo>
                  <a:lnTo>
                    <a:pt x="323850" y="0"/>
                  </a:lnTo>
                  <a:lnTo>
                    <a:pt x="323850" y="316230"/>
                  </a:lnTo>
                  <a:lnTo>
                    <a:pt x="0" y="3162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9" name="Rectangle 1923"/>
            <p:cNvSpPr/>
            <p:nvPr/>
          </p:nvSpPr>
          <p:spPr>
            <a:xfrm>
              <a:off x="5417820" y="389479"/>
              <a:ext cx="150262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3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50" name="Shape 24418"/>
            <p:cNvSpPr/>
            <p:nvPr/>
          </p:nvSpPr>
          <p:spPr>
            <a:xfrm>
              <a:off x="4824730" y="325781"/>
              <a:ext cx="323850" cy="316230"/>
            </a:xfrm>
            <a:custGeom>
              <a:avLst/>
              <a:gdLst/>
              <a:ahLst/>
              <a:cxnLst/>
              <a:rect l="0" t="0" r="0" b="0"/>
              <a:pathLst>
                <a:path w="323850" h="316230">
                  <a:moveTo>
                    <a:pt x="0" y="0"/>
                  </a:moveTo>
                  <a:lnTo>
                    <a:pt x="323850" y="0"/>
                  </a:lnTo>
                  <a:lnTo>
                    <a:pt x="323850" y="316230"/>
                  </a:lnTo>
                  <a:lnTo>
                    <a:pt x="0" y="3162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1" name="Rectangle 1925"/>
            <p:cNvSpPr/>
            <p:nvPr/>
          </p:nvSpPr>
          <p:spPr>
            <a:xfrm>
              <a:off x="4914900" y="389479"/>
              <a:ext cx="150262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8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</p:grpSp>
      <p:sp>
        <p:nvSpPr>
          <p:cNvPr id="53" name="Título 1">
            <a:extLst>
              <a:ext uri="{FF2B5EF4-FFF2-40B4-BE49-F238E27FC236}">
                <a16:creationId xmlns:a16="http://schemas.microsoft.com/office/drawing/2014/main" id="{AB3C4FAF-ED58-4494-952A-2B2A1A7BC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Examplo</a:t>
            </a:r>
            <a:r>
              <a:rPr lang="pt-BR" dirty="0"/>
              <a:t> Filas</a:t>
            </a:r>
          </a:p>
        </p:txBody>
      </p:sp>
    </p:spTree>
    <p:extLst>
      <p:ext uri="{BB962C8B-B14F-4D97-AF65-F5344CB8AC3E}">
        <p14:creationId xmlns:p14="http://schemas.microsoft.com/office/powerpoint/2010/main" val="1629215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670"/>
          <p:cNvGrpSpPr/>
          <p:nvPr/>
        </p:nvGrpSpPr>
        <p:grpSpPr>
          <a:xfrm>
            <a:off x="1919605" y="2618423"/>
            <a:ext cx="8352790" cy="1621155"/>
            <a:chOff x="0" y="0"/>
            <a:chExt cx="8352790" cy="1621181"/>
          </a:xfrm>
        </p:grpSpPr>
        <p:sp>
          <p:nvSpPr>
            <p:cNvPr id="5" name="Shape 1941"/>
            <p:cNvSpPr/>
            <p:nvPr/>
          </p:nvSpPr>
          <p:spPr>
            <a:xfrm>
              <a:off x="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Shape 1943"/>
            <p:cNvSpPr/>
            <p:nvPr/>
          </p:nvSpPr>
          <p:spPr>
            <a:xfrm>
              <a:off x="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lnTo>
                    <a:pt x="1836420" y="0"/>
                  </a:ln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Shape 1944"/>
            <p:cNvSpPr/>
            <p:nvPr/>
          </p:nvSpPr>
          <p:spPr>
            <a:xfrm>
              <a:off x="0" y="1098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Shape 1945"/>
            <p:cNvSpPr/>
            <p:nvPr/>
          </p:nvSpPr>
          <p:spPr>
            <a:xfrm>
              <a:off x="2087880" y="16211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" name="Shape 1947"/>
            <p:cNvSpPr/>
            <p:nvPr/>
          </p:nvSpPr>
          <p:spPr>
            <a:xfrm>
              <a:off x="626491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0" name="Shape 1949"/>
            <p:cNvSpPr/>
            <p:nvPr/>
          </p:nvSpPr>
          <p:spPr>
            <a:xfrm>
              <a:off x="6264910" y="109881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lnTo>
                    <a:pt x="1835150" y="0"/>
                  </a:ln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1" name="Shape 1950"/>
            <p:cNvSpPr/>
            <p:nvPr/>
          </p:nvSpPr>
          <p:spPr>
            <a:xfrm>
              <a:off x="6264910" y="1098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Shape 1951"/>
            <p:cNvSpPr/>
            <p:nvPr/>
          </p:nvSpPr>
          <p:spPr>
            <a:xfrm>
              <a:off x="8352790" y="16211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Shape 24438"/>
            <p:cNvSpPr/>
            <p:nvPr/>
          </p:nvSpPr>
          <p:spPr>
            <a:xfrm>
              <a:off x="2673350" y="217831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Shape 1953"/>
            <p:cNvSpPr/>
            <p:nvPr/>
          </p:nvSpPr>
          <p:spPr>
            <a:xfrm>
              <a:off x="2673350" y="217831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Shape 1954"/>
            <p:cNvSpPr/>
            <p:nvPr/>
          </p:nvSpPr>
          <p:spPr>
            <a:xfrm>
              <a:off x="2673350" y="2178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Shape 1955"/>
            <p:cNvSpPr/>
            <p:nvPr/>
          </p:nvSpPr>
          <p:spPr>
            <a:xfrm>
              <a:off x="5769610" y="7207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ctangle 1956"/>
            <p:cNvSpPr/>
            <p:nvPr/>
          </p:nvSpPr>
          <p:spPr>
            <a:xfrm>
              <a:off x="652780" y="798906"/>
              <a:ext cx="113497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3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1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8" name="Rectangle 1957"/>
            <p:cNvSpPr/>
            <p:nvPr/>
          </p:nvSpPr>
          <p:spPr>
            <a:xfrm>
              <a:off x="6953250" y="798906"/>
              <a:ext cx="113649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4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2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9" name="Shape 1958"/>
            <p:cNvSpPr/>
            <p:nvPr/>
          </p:nvSpPr>
          <p:spPr>
            <a:xfrm>
              <a:off x="5472430" y="1334160"/>
              <a:ext cx="829310" cy="1270"/>
            </a:xfrm>
            <a:custGeom>
              <a:avLst/>
              <a:gdLst/>
              <a:ahLst/>
              <a:cxnLst/>
              <a:rect l="0" t="0" r="0" b="0"/>
              <a:pathLst>
                <a:path w="829310" h="1270">
                  <a:moveTo>
                    <a:pt x="0" y="0"/>
                  </a:moveTo>
                  <a:lnTo>
                    <a:pt x="829310" y="127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Shape 1959"/>
            <p:cNvSpPr/>
            <p:nvPr/>
          </p:nvSpPr>
          <p:spPr>
            <a:xfrm>
              <a:off x="5472430" y="786791"/>
              <a:ext cx="1270" cy="551180"/>
            </a:xfrm>
            <a:custGeom>
              <a:avLst/>
              <a:gdLst/>
              <a:ahLst/>
              <a:cxnLst/>
              <a:rect l="0" t="0" r="0" b="0"/>
              <a:pathLst>
                <a:path w="1270" h="551180">
                  <a:moveTo>
                    <a:pt x="0" y="551180"/>
                  </a:moveTo>
                  <a:lnTo>
                    <a:pt x="1270" y="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Shape 1960"/>
            <p:cNvSpPr/>
            <p:nvPr/>
          </p:nvSpPr>
          <p:spPr>
            <a:xfrm>
              <a:off x="5435600" y="715671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lnTo>
                    <a:pt x="76200" y="76200"/>
                  </a:lnTo>
                  <a:lnTo>
                    <a:pt x="0" y="76200"/>
                  </a:lnTo>
                  <a:lnTo>
                    <a:pt x="381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Rectangle 1961"/>
            <p:cNvSpPr/>
            <p:nvPr/>
          </p:nvSpPr>
          <p:spPr>
            <a:xfrm>
              <a:off x="3977640" y="0"/>
              <a:ext cx="728340" cy="246744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QUEUE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3" name="Rectangle 1962"/>
            <p:cNvSpPr/>
            <p:nvPr/>
          </p:nvSpPr>
          <p:spPr>
            <a:xfrm>
              <a:off x="5562600" y="1105893"/>
              <a:ext cx="858164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4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Receive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4" name="Shape 24449"/>
            <p:cNvSpPr/>
            <p:nvPr/>
          </p:nvSpPr>
          <p:spPr>
            <a:xfrm>
              <a:off x="274701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5" name="Shape 1964"/>
            <p:cNvSpPr/>
            <p:nvPr/>
          </p:nvSpPr>
          <p:spPr>
            <a:xfrm>
              <a:off x="274701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6" name="Shape 1965"/>
            <p:cNvSpPr/>
            <p:nvPr/>
          </p:nvSpPr>
          <p:spPr>
            <a:xfrm>
              <a:off x="274701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7" name="Shape 1966"/>
            <p:cNvSpPr/>
            <p:nvPr/>
          </p:nvSpPr>
          <p:spPr>
            <a:xfrm>
              <a:off x="317881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8" name="Shape 24450"/>
            <p:cNvSpPr/>
            <p:nvPr/>
          </p:nvSpPr>
          <p:spPr>
            <a:xfrm>
              <a:off x="32499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9" name="Shape 1968"/>
            <p:cNvSpPr/>
            <p:nvPr/>
          </p:nvSpPr>
          <p:spPr>
            <a:xfrm>
              <a:off x="32499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0" name="Shape 1969"/>
            <p:cNvSpPr/>
            <p:nvPr/>
          </p:nvSpPr>
          <p:spPr>
            <a:xfrm>
              <a:off x="324993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1" name="Shape 1970"/>
            <p:cNvSpPr/>
            <p:nvPr/>
          </p:nvSpPr>
          <p:spPr>
            <a:xfrm>
              <a:off x="368173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2" name="Shape 24451"/>
            <p:cNvSpPr/>
            <p:nvPr/>
          </p:nvSpPr>
          <p:spPr>
            <a:xfrm>
              <a:off x="375285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3" name="Shape 1972"/>
            <p:cNvSpPr/>
            <p:nvPr/>
          </p:nvSpPr>
          <p:spPr>
            <a:xfrm>
              <a:off x="375285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4" name="Shape 1973"/>
            <p:cNvSpPr/>
            <p:nvPr/>
          </p:nvSpPr>
          <p:spPr>
            <a:xfrm>
              <a:off x="375285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5" name="Shape 1974"/>
            <p:cNvSpPr/>
            <p:nvPr/>
          </p:nvSpPr>
          <p:spPr>
            <a:xfrm>
              <a:off x="418465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Shape 24452"/>
            <p:cNvSpPr/>
            <p:nvPr/>
          </p:nvSpPr>
          <p:spPr>
            <a:xfrm>
              <a:off x="425577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7" name="Shape 1976"/>
            <p:cNvSpPr/>
            <p:nvPr/>
          </p:nvSpPr>
          <p:spPr>
            <a:xfrm>
              <a:off x="425577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8" name="Shape 1977"/>
            <p:cNvSpPr/>
            <p:nvPr/>
          </p:nvSpPr>
          <p:spPr>
            <a:xfrm>
              <a:off x="4255770" y="2876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39" name="Shape 1978"/>
            <p:cNvSpPr/>
            <p:nvPr/>
          </p:nvSpPr>
          <p:spPr>
            <a:xfrm>
              <a:off x="4687570" y="648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0" name="Shape 24453"/>
            <p:cNvSpPr/>
            <p:nvPr/>
          </p:nvSpPr>
          <p:spPr>
            <a:xfrm>
              <a:off x="476123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1" name="Shape 1980"/>
            <p:cNvSpPr/>
            <p:nvPr/>
          </p:nvSpPr>
          <p:spPr>
            <a:xfrm>
              <a:off x="4761230" y="28768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2" name="Shape 1981"/>
            <p:cNvSpPr/>
            <p:nvPr/>
          </p:nvSpPr>
          <p:spPr>
            <a:xfrm>
              <a:off x="4761230" y="28768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3" name="Shape 1982"/>
            <p:cNvSpPr/>
            <p:nvPr/>
          </p:nvSpPr>
          <p:spPr>
            <a:xfrm>
              <a:off x="5193030" y="64836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4" name="Shape 24454"/>
            <p:cNvSpPr/>
            <p:nvPr/>
          </p:nvSpPr>
          <p:spPr>
            <a:xfrm>
              <a:off x="52565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5" name="Shape 1984"/>
            <p:cNvSpPr/>
            <p:nvPr/>
          </p:nvSpPr>
          <p:spPr>
            <a:xfrm>
              <a:off x="5256530" y="288951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6" name="Shape 1985"/>
            <p:cNvSpPr/>
            <p:nvPr/>
          </p:nvSpPr>
          <p:spPr>
            <a:xfrm>
              <a:off x="5256530" y="28895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7" name="Shape 1986"/>
            <p:cNvSpPr/>
            <p:nvPr/>
          </p:nvSpPr>
          <p:spPr>
            <a:xfrm>
              <a:off x="5688330" y="649631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8" name="Shape 24455"/>
            <p:cNvSpPr/>
            <p:nvPr/>
          </p:nvSpPr>
          <p:spPr>
            <a:xfrm>
              <a:off x="5327650" y="325781"/>
              <a:ext cx="323850" cy="316230"/>
            </a:xfrm>
            <a:custGeom>
              <a:avLst/>
              <a:gdLst/>
              <a:ahLst/>
              <a:cxnLst/>
              <a:rect l="0" t="0" r="0" b="0"/>
              <a:pathLst>
                <a:path w="323850" h="316230">
                  <a:moveTo>
                    <a:pt x="0" y="0"/>
                  </a:moveTo>
                  <a:lnTo>
                    <a:pt x="323850" y="0"/>
                  </a:lnTo>
                  <a:lnTo>
                    <a:pt x="323850" y="316230"/>
                  </a:lnTo>
                  <a:lnTo>
                    <a:pt x="0" y="3162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49" name="Rectangle 1988"/>
            <p:cNvSpPr/>
            <p:nvPr/>
          </p:nvSpPr>
          <p:spPr>
            <a:xfrm>
              <a:off x="5417820" y="389479"/>
              <a:ext cx="150262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3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50" name="Shape 24456"/>
            <p:cNvSpPr/>
            <p:nvPr/>
          </p:nvSpPr>
          <p:spPr>
            <a:xfrm>
              <a:off x="4824730" y="325781"/>
              <a:ext cx="323850" cy="316230"/>
            </a:xfrm>
            <a:custGeom>
              <a:avLst/>
              <a:gdLst/>
              <a:ahLst/>
              <a:cxnLst/>
              <a:rect l="0" t="0" r="0" b="0"/>
              <a:pathLst>
                <a:path w="323850" h="316230">
                  <a:moveTo>
                    <a:pt x="0" y="0"/>
                  </a:moveTo>
                  <a:lnTo>
                    <a:pt x="323850" y="0"/>
                  </a:lnTo>
                  <a:lnTo>
                    <a:pt x="323850" y="316230"/>
                  </a:lnTo>
                  <a:lnTo>
                    <a:pt x="0" y="3162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1" name="Rectangle 1990"/>
            <p:cNvSpPr/>
            <p:nvPr/>
          </p:nvSpPr>
          <p:spPr>
            <a:xfrm>
              <a:off x="4914900" y="389479"/>
              <a:ext cx="150262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8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</p:grpSp>
      <p:sp>
        <p:nvSpPr>
          <p:cNvPr id="52" name="Título 1">
            <a:extLst>
              <a:ext uri="{FF2B5EF4-FFF2-40B4-BE49-F238E27FC236}">
                <a16:creationId xmlns:a16="http://schemas.microsoft.com/office/drawing/2014/main" id="{2F0C33EF-9211-4AC1-8905-FA610DD7A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Exemplo Filas</a:t>
            </a:r>
          </a:p>
        </p:txBody>
      </p:sp>
    </p:spTree>
    <p:extLst>
      <p:ext uri="{BB962C8B-B14F-4D97-AF65-F5344CB8AC3E}">
        <p14:creationId xmlns:p14="http://schemas.microsoft.com/office/powerpoint/2010/main" val="9970920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23672"/>
          <p:cNvGrpSpPr/>
          <p:nvPr/>
        </p:nvGrpSpPr>
        <p:grpSpPr>
          <a:xfrm>
            <a:off x="1919605" y="2724150"/>
            <a:ext cx="8352790" cy="1511300"/>
            <a:chOff x="0" y="0"/>
            <a:chExt cx="8352790" cy="1511300"/>
          </a:xfrm>
        </p:grpSpPr>
        <p:sp>
          <p:nvSpPr>
            <p:cNvPr id="51" name="Shape 2006"/>
            <p:cNvSpPr/>
            <p:nvPr/>
          </p:nvSpPr>
          <p:spPr>
            <a:xfrm>
              <a:off x="0" y="0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2" name="Shape 2008"/>
            <p:cNvSpPr/>
            <p:nvPr/>
          </p:nvSpPr>
          <p:spPr>
            <a:xfrm>
              <a:off x="0" y="0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1270" y="237490"/>
                  </a:lnTo>
                  <a:lnTo>
                    <a:pt x="1270" y="224790"/>
                  </a:lnTo>
                  <a:lnTo>
                    <a:pt x="3810" y="212090"/>
                  </a:lnTo>
                  <a:lnTo>
                    <a:pt x="635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794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715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3820" y="64770"/>
                  </a:lnTo>
                  <a:lnTo>
                    <a:pt x="9398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7000" y="33020"/>
                  </a:lnTo>
                  <a:lnTo>
                    <a:pt x="138430" y="26670"/>
                  </a:lnTo>
                  <a:lnTo>
                    <a:pt x="149860" y="21590"/>
                  </a:lnTo>
                  <a:lnTo>
                    <a:pt x="16256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3360" y="2540"/>
                  </a:lnTo>
                  <a:lnTo>
                    <a:pt x="226060" y="1270"/>
                  </a:lnTo>
                  <a:lnTo>
                    <a:pt x="238760" y="0"/>
                  </a:lnTo>
                  <a:lnTo>
                    <a:pt x="1836420" y="0"/>
                  </a:lnTo>
                  <a:lnTo>
                    <a:pt x="183642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5790" y="2540"/>
                  </a:lnTo>
                  <a:lnTo>
                    <a:pt x="1888490" y="5080"/>
                  </a:lnTo>
                  <a:lnTo>
                    <a:pt x="1901190" y="7620"/>
                  </a:lnTo>
                  <a:lnTo>
                    <a:pt x="1913890" y="11430"/>
                  </a:lnTo>
                  <a:lnTo>
                    <a:pt x="1926590" y="16510"/>
                  </a:lnTo>
                  <a:lnTo>
                    <a:pt x="1938020" y="21590"/>
                  </a:lnTo>
                  <a:lnTo>
                    <a:pt x="1950720" y="26670"/>
                  </a:lnTo>
                  <a:lnTo>
                    <a:pt x="1962150" y="33020"/>
                  </a:lnTo>
                  <a:lnTo>
                    <a:pt x="1972310" y="40640"/>
                  </a:lnTo>
                  <a:lnTo>
                    <a:pt x="198374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4220" y="73660"/>
                  </a:lnTo>
                  <a:lnTo>
                    <a:pt x="2023110" y="82550"/>
                  </a:lnTo>
                  <a:lnTo>
                    <a:pt x="2030730" y="92710"/>
                  </a:lnTo>
                  <a:lnTo>
                    <a:pt x="2039620" y="102870"/>
                  </a:lnTo>
                  <a:lnTo>
                    <a:pt x="204724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6290" y="148590"/>
                  </a:lnTo>
                  <a:lnTo>
                    <a:pt x="2071370" y="161290"/>
                  </a:lnTo>
                  <a:lnTo>
                    <a:pt x="2075180" y="173990"/>
                  </a:lnTo>
                  <a:lnTo>
                    <a:pt x="207899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788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7880" y="1272540"/>
                  </a:lnTo>
                  <a:lnTo>
                    <a:pt x="2086610" y="1285240"/>
                  </a:lnTo>
                  <a:lnTo>
                    <a:pt x="2085340" y="1297940"/>
                  </a:lnTo>
                  <a:lnTo>
                    <a:pt x="208280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1370" y="1348740"/>
                  </a:lnTo>
                  <a:lnTo>
                    <a:pt x="206629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200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3580" y="1469390"/>
                  </a:lnTo>
                  <a:lnTo>
                    <a:pt x="1962150" y="1477010"/>
                  </a:lnTo>
                  <a:lnTo>
                    <a:pt x="1950720" y="1483360"/>
                  </a:lnTo>
                  <a:lnTo>
                    <a:pt x="1938020" y="1488440"/>
                  </a:lnTo>
                  <a:lnTo>
                    <a:pt x="1926590" y="1493520"/>
                  </a:lnTo>
                  <a:lnTo>
                    <a:pt x="1913890" y="1497330"/>
                  </a:lnTo>
                  <a:lnTo>
                    <a:pt x="1901190" y="1501140"/>
                  </a:lnTo>
                  <a:lnTo>
                    <a:pt x="1888490" y="1504950"/>
                  </a:lnTo>
                  <a:lnTo>
                    <a:pt x="187579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642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6060" y="1510030"/>
                  </a:lnTo>
                  <a:lnTo>
                    <a:pt x="21336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2560" y="1494790"/>
                  </a:lnTo>
                  <a:lnTo>
                    <a:pt x="149860" y="1488440"/>
                  </a:lnTo>
                  <a:lnTo>
                    <a:pt x="138430" y="1483360"/>
                  </a:lnTo>
                  <a:lnTo>
                    <a:pt x="12700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3980" y="1454150"/>
                  </a:lnTo>
                  <a:lnTo>
                    <a:pt x="8382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715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794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6350" y="1311910"/>
                  </a:lnTo>
                  <a:lnTo>
                    <a:pt x="3810" y="1297940"/>
                  </a:lnTo>
                  <a:lnTo>
                    <a:pt x="1270" y="1285240"/>
                  </a:lnTo>
                  <a:lnTo>
                    <a:pt x="1270" y="1272540"/>
                  </a:lnTo>
                  <a:lnTo>
                    <a:pt x="0" y="125857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3" name="Shape 2009"/>
            <p:cNvSpPr/>
            <p:nvPr/>
          </p:nvSpPr>
          <p:spPr>
            <a:xfrm>
              <a:off x="0" y="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4" name="Shape 2010"/>
            <p:cNvSpPr/>
            <p:nvPr/>
          </p:nvSpPr>
          <p:spPr>
            <a:xfrm>
              <a:off x="2087880" y="15113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5" name="Shape 2012"/>
            <p:cNvSpPr/>
            <p:nvPr/>
          </p:nvSpPr>
          <p:spPr>
            <a:xfrm>
              <a:off x="6264910" y="0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238760" y="0"/>
                  </a:move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6" name="Shape 2014"/>
            <p:cNvSpPr/>
            <p:nvPr/>
          </p:nvSpPr>
          <p:spPr>
            <a:xfrm>
              <a:off x="6264910" y="0"/>
              <a:ext cx="2087880" cy="1511300"/>
            </a:xfrm>
            <a:custGeom>
              <a:avLst/>
              <a:gdLst/>
              <a:ahLst/>
              <a:cxnLst/>
              <a:rect l="0" t="0" r="0" b="0"/>
              <a:pathLst>
                <a:path w="2087880" h="1511300">
                  <a:moveTo>
                    <a:pt x="0" y="251460"/>
                  </a:moveTo>
                  <a:lnTo>
                    <a:pt x="0" y="251460"/>
                  </a:lnTo>
                  <a:lnTo>
                    <a:pt x="0" y="237490"/>
                  </a:lnTo>
                  <a:lnTo>
                    <a:pt x="1270" y="224790"/>
                  </a:lnTo>
                  <a:lnTo>
                    <a:pt x="2540" y="212090"/>
                  </a:lnTo>
                  <a:lnTo>
                    <a:pt x="5080" y="199390"/>
                  </a:lnTo>
                  <a:lnTo>
                    <a:pt x="8890" y="186690"/>
                  </a:lnTo>
                  <a:lnTo>
                    <a:pt x="12700" y="173990"/>
                  </a:lnTo>
                  <a:lnTo>
                    <a:pt x="16510" y="161290"/>
                  </a:lnTo>
                  <a:lnTo>
                    <a:pt x="21590" y="148590"/>
                  </a:lnTo>
                  <a:lnTo>
                    <a:pt x="26670" y="137160"/>
                  </a:lnTo>
                  <a:lnTo>
                    <a:pt x="34290" y="125730"/>
                  </a:lnTo>
                  <a:lnTo>
                    <a:pt x="40640" y="114300"/>
                  </a:lnTo>
                  <a:lnTo>
                    <a:pt x="48260" y="102870"/>
                  </a:lnTo>
                  <a:lnTo>
                    <a:pt x="55880" y="92710"/>
                  </a:lnTo>
                  <a:lnTo>
                    <a:pt x="64770" y="82550"/>
                  </a:lnTo>
                  <a:lnTo>
                    <a:pt x="73660" y="73660"/>
                  </a:lnTo>
                  <a:lnTo>
                    <a:pt x="82550" y="64770"/>
                  </a:lnTo>
                  <a:lnTo>
                    <a:pt x="92710" y="55880"/>
                  </a:lnTo>
                  <a:lnTo>
                    <a:pt x="104140" y="46990"/>
                  </a:lnTo>
                  <a:lnTo>
                    <a:pt x="114300" y="40640"/>
                  </a:lnTo>
                  <a:lnTo>
                    <a:pt x="125730" y="33020"/>
                  </a:lnTo>
                  <a:lnTo>
                    <a:pt x="137160" y="26670"/>
                  </a:lnTo>
                  <a:lnTo>
                    <a:pt x="149860" y="21590"/>
                  </a:lnTo>
                  <a:lnTo>
                    <a:pt x="161290" y="16510"/>
                  </a:lnTo>
                  <a:lnTo>
                    <a:pt x="173990" y="11430"/>
                  </a:lnTo>
                  <a:lnTo>
                    <a:pt x="186690" y="7620"/>
                  </a:lnTo>
                  <a:lnTo>
                    <a:pt x="199390" y="5080"/>
                  </a:lnTo>
                  <a:lnTo>
                    <a:pt x="212090" y="2540"/>
                  </a:lnTo>
                  <a:lnTo>
                    <a:pt x="224790" y="1270"/>
                  </a:lnTo>
                  <a:lnTo>
                    <a:pt x="238760" y="0"/>
                  </a:lnTo>
                  <a:lnTo>
                    <a:pt x="1835150" y="0"/>
                  </a:lnTo>
                  <a:lnTo>
                    <a:pt x="1835150" y="0"/>
                  </a:lnTo>
                  <a:lnTo>
                    <a:pt x="1849120" y="0"/>
                  </a:lnTo>
                  <a:lnTo>
                    <a:pt x="1861820" y="1270"/>
                  </a:lnTo>
                  <a:lnTo>
                    <a:pt x="1874520" y="2540"/>
                  </a:lnTo>
                  <a:lnTo>
                    <a:pt x="1887220" y="5080"/>
                  </a:lnTo>
                  <a:lnTo>
                    <a:pt x="1901190" y="7620"/>
                  </a:lnTo>
                  <a:lnTo>
                    <a:pt x="1912620" y="11430"/>
                  </a:lnTo>
                  <a:lnTo>
                    <a:pt x="1925320" y="16510"/>
                  </a:lnTo>
                  <a:lnTo>
                    <a:pt x="1938020" y="21590"/>
                  </a:lnTo>
                  <a:lnTo>
                    <a:pt x="1949450" y="26670"/>
                  </a:lnTo>
                  <a:lnTo>
                    <a:pt x="1960880" y="33020"/>
                  </a:lnTo>
                  <a:lnTo>
                    <a:pt x="1972310" y="40640"/>
                  </a:lnTo>
                  <a:lnTo>
                    <a:pt x="1982470" y="48260"/>
                  </a:lnTo>
                  <a:lnTo>
                    <a:pt x="1993900" y="55880"/>
                  </a:lnTo>
                  <a:lnTo>
                    <a:pt x="2004060" y="64770"/>
                  </a:lnTo>
                  <a:lnTo>
                    <a:pt x="2012950" y="73660"/>
                  </a:lnTo>
                  <a:lnTo>
                    <a:pt x="2021840" y="82550"/>
                  </a:lnTo>
                  <a:lnTo>
                    <a:pt x="2030730" y="92710"/>
                  </a:lnTo>
                  <a:lnTo>
                    <a:pt x="2038350" y="102870"/>
                  </a:lnTo>
                  <a:lnTo>
                    <a:pt x="2045970" y="114300"/>
                  </a:lnTo>
                  <a:lnTo>
                    <a:pt x="2053590" y="125730"/>
                  </a:lnTo>
                  <a:lnTo>
                    <a:pt x="2059940" y="137160"/>
                  </a:lnTo>
                  <a:lnTo>
                    <a:pt x="2065020" y="148590"/>
                  </a:lnTo>
                  <a:lnTo>
                    <a:pt x="2070100" y="161290"/>
                  </a:lnTo>
                  <a:lnTo>
                    <a:pt x="2073910" y="173990"/>
                  </a:lnTo>
                  <a:lnTo>
                    <a:pt x="2077720" y="186690"/>
                  </a:lnTo>
                  <a:lnTo>
                    <a:pt x="2081530" y="199390"/>
                  </a:lnTo>
                  <a:lnTo>
                    <a:pt x="2084070" y="212090"/>
                  </a:lnTo>
                  <a:lnTo>
                    <a:pt x="2085340" y="224790"/>
                  </a:lnTo>
                  <a:lnTo>
                    <a:pt x="2086610" y="237490"/>
                  </a:lnTo>
                  <a:lnTo>
                    <a:pt x="2086610" y="251460"/>
                  </a:lnTo>
                  <a:lnTo>
                    <a:pt x="2087880" y="1258570"/>
                  </a:lnTo>
                  <a:lnTo>
                    <a:pt x="2087880" y="1258570"/>
                  </a:lnTo>
                  <a:lnTo>
                    <a:pt x="2086610" y="1272540"/>
                  </a:lnTo>
                  <a:lnTo>
                    <a:pt x="2086610" y="1285240"/>
                  </a:lnTo>
                  <a:lnTo>
                    <a:pt x="2084070" y="1297940"/>
                  </a:lnTo>
                  <a:lnTo>
                    <a:pt x="2081530" y="1310640"/>
                  </a:lnTo>
                  <a:lnTo>
                    <a:pt x="2078990" y="1324610"/>
                  </a:lnTo>
                  <a:lnTo>
                    <a:pt x="2075180" y="1336040"/>
                  </a:lnTo>
                  <a:lnTo>
                    <a:pt x="2070100" y="1348740"/>
                  </a:lnTo>
                  <a:lnTo>
                    <a:pt x="2065020" y="1361440"/>
                  </a:lnTo>
                  <a:lnTo>
                    <a:pt x="2059940" y="1372870"/>
                  </a:lnTo>
                  <a:lnTo>
                    <a:pt x="2053590" y="1384300"/>
                  </a:lnTo>
                  <a:lnTo>
                    <a:pt x="2047240" y="1395730"/>
                  </a:lnTo>
                  <a:lnTo>
                    <a:pt x="2039620" y="1405890"/>
                  </a:lnTo>
                  <a:lnTo>
                    <a:pt x="2030730" y="1417320"/>
                  </a:lnTo>
                  <a:lnTo>
                    <a:pt x="2023110" y="1427480"/>
                  </a:lnTo>
                  <a:lnTo>
                    <a:pt x="2014220" y="1436370"/>
                  </a:lnTo>
                  <a:lnTo>
                    <a:pt x="2004060" y="1445260"/>
                  </a:lnTo>
                  <a:lnTo>
                    <a:pt x="1993900" y="1454150"/>
                  </a:lnTo>
                  <a:lnTo>
                    <a:pt x="1983740" y="1461770"/>
                  </a:lnTo>
                  <a:lnTo>
                    <a:pt x="1972310" y="1469390"/>
                  </a:lnTo>
                  <a:lnTo>
                    <a:pt x="1960880" y="1477010"/>
                  </a:lnTo>
                  <a:lnTo>
                    <a:pt x="1949450" y="1483360"/>
                  </a:lnTo>
                  <a:lnTo>
                    <a:pt x="1938020" y="1488440"/>
                  </a:lnTo>
                  <a:lnTo>
                    <a:pt x="1925320" y="1493520"/>
                  </a:lnTo>
                  <a:lnTo>
                    <a:pt x="1912620" y="1497330"/>
                  </a:lnTo>
                  <a:lnTo>
                    <a:pt x="1901190" y="1501140"/>
                  </a:lnTo>
                  <a:lnTo>
                    <a:pt x="1887220" y="1504950"/>
                  </a:lnTo>
                  <a:lnTo>
                    <a:pt x="1874520" y="1507490"/>
                  </a:lnTo>
                  <a:lnTo>
                    <a:pt x="1861820" y="1508760"/>
                  </a:lnTo>
                  <a:lnTo>
                    <a:pt x="1849120" y="1510030"/>
                  </a:lnTo>
                  <a:lnTo>
                    <a:pt x="1835150" y="1510030"/>
                  </a:lnTo>
                  <a:lnTo>
                    <a:pt x="251460" y="1511300"/>
                  </a:lnTo>
                  <a:lnTo>
                    <a:pt x="251460" y="1511300"/>
                  </a:lnTo>
                  <a:lnTo>
                    <a:pt x="238760" y="1510030"/>
                  </a:lnTo>
                  <a:lnTo>
                    <a:pt x="224790" y="1510030"/>
                  </a:lnTo>
                  <a:lnTo>
                    <a:pt x="212090" y="1507490"/>
                  </a:lnTo>
                  <a:lnTo>
                    <a:pt x="199390" y="1504950"/>
                  </a:lnTo>
                  <a:lnTo>
                    <a:pt x="186690" y="1502410"/>
                  </a:lnTo>
                  <a:lnTo>
                    <a:pt x="173990" y="1498600"/>
                  </a:lnTo>
                  <a:lnTo>
                    <a:pt x="161290" y="1494790"/>
                  </a:lnTo>
                  <a:lnTo>
                    <a:pt x="149860" y="1488440"/>
                  </a:lnTo>
                  <a:lnTo>
                    <a:pt x="137160" y="1483360"/>
                  </a:lnTo>
                  <a:lnTo>
                    <a:pt x="125730" y="1477010"/>
                  </a:lnTo>
                  <a:lnTo>
                    <a:pt x="114300" y="1470660"/>
                  </a:lnTo>
                  <a:lnTo>
                    <a:pt x="104140" y="1463040"/>
                  </a:lnTo>
                  <a:lnTo>
                    <a:pt x="92710" y="1454150"/>
                  </a:lnTo>
                  <a:lnTo>
                    <a:pt x="82550" y="1446530"/>
                  </a:lnTo>
                  <a:lnTo>
                    <a:pt x="73660" y="1437640"/>
                  </a:lnTo>
                  <a:lnTo>
                    <a:pt x="64770" y="1427480"/>
                  </a:lnTo>
                  <a:lnTo>
                    <a:pt x="55880" y="1417320"/>
                  </a:lnTo>
                  <a:lnTo>
                    <a:pt x="48260" y="1407160"/>
                  </a:lnTo>
                  <a:lnTo>
                    <a:pt x="40640" y="1395730"/>
                  </a:lnTo>
                  <a:lnTo>
                    <a:pt x="34290" y="1384300"/>
                  </a:lnTo>
                  <a:lnTo>
                    <a:pt x="26670" y="1372870"/>
                  </a:lnTo>
                  <a:lnTo>
                    <a:pt x="21590" y="1361440"/>
                  </a:lnTo>
                  <a:lnTo>
                    <a:pt x="16510" y="1348740"/>
                  </a:lnTo>
                  <a:lnTo>
                    <a:pt x="12700" y="1336040"/>
                  </a:lnTo>
                  <a:lnTo>
                    <a:pt x="8890" y="1324610"/>
                  </a:lnTo>
                  <a:lnTo>
                    <a:pt x="5080" y="1311910"/>
                  </a:lnTo>
                  <a:lnTo>
                    <a:pt x="2540" y="1297940"/>
                  </a:lnTo>
                  <a:lnTo>
                    <a:pt x="1270" y="1285240"/>
                  </a:lnTo>
                  <a:lnTo>
                    <a:pt x="0" y="1272540"/>
                  </a:lnTo>
                  <a:lnTo>
                    <a:pt x="0" y="25146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7" name="Shape 2015"/>
            <p:cNvSpPr/>
            <p:nvPr/>
          </p:nvSpPr>
          <p:spPr>
            <a:xfrm>
              <a:off x="6264910" y="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8" name="Shape 2016"/>
            <p:cNvSpPr/>
            <p:nvPr/>
          </p:nvSpPr>
          <p:spPr>
            <a:xfrm>
              <a:off x="8352790" y="15113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59" name="Shape 24476"/>
            <p:cNvSpPr/>
            <p:nvPr/>
          </p:nvSpPr>
          <p:spPr>
            <a:xfrm>
              <a:off x="2673350" y="107950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0" name="Shape 2018"/>
            <p:cNvSpPr/>
            <p:nvPr/>
          </p:nvSpPr>
          <p:spPr>
            <a:xfrm>
              <a:off x="2673350" y="107950"/>
              <a:ext cx="3096260" cy="502920"/>
            </a:xfrm>
            <a:custGeom>
              <a:avLst/>
              <a:gdLst/>
              <a:ahLst/>
              <a:cxnLst/>
              <a:rect l="0" t="0" r="0" b="0"/>
              <a:pathLst>
                <a:path w="3096260" h="502920">
                  <a:moveTo>
                    <a:pt x="0" y="0"/>
                  </a:moveTo>
                  <a:lnTo>
                    <a:pt x="3096260" y="0"/>
                  </a:lnTo>
                  <a:lnTo>
                    <a:pt x="3096260" y="502920"/>
                  </a:lnTo>
                  <a:lnTo>
                    <a:pt x="0" y="50292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1" name="Shape 2019"/>
            <p:cNvSpPr/>
            <p:nvPr/>
          </p:nvSpPr>
          <p:spPr>
            <a:xfrm>
              <a:off x="2673350" y="1079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2" name="Shape 2020"/>
            <p:cNvSpPr/>
            <p:nvPr/>
          </p:nvSpPr>
          <p:spPr>
            <a:xfrm>
              <a:off x="5769610" y="61087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3" name="Rectangle 2021"/>
            <p:cNvSpPr/>
            <p:nvPr/>
          </p:nvSpPr>
          <p:spPr>
            <a:xfrm>
              <a:off x="652780" y="689026"/>
              <a:ext cx="113497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3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1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64" name="Rectangle 2022"/>
            <p:cNvSpPr/>
            <p:nvPr/>
          </p:nvSpPr>
          <p:spPr>
            <a:xfrm>
              <a:off x="6953250" y="689026"/>
              <a:ext cx="1136494" cy="27758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TAREFA</a:t>
              </a:r>
              <a:r>
                <a:rPr lang="pt-BR" spc="40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pt-BR">
                  <a:solidFill>
                    <a:srgbClr val="F68209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2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65" name="Shape 2023"/>
            <p:cNvSpPr/>
            <p:nvPr/>
          </p:nvSpPr>
          <p:spPr>
            <a:xfrm>
              <a:off x="5472430" y="676910"/>
              <a:ext cx="1270" cy="551180"/>
            </a:xfrm>
            <a:custGeom>
              <a:avLst/>
              <a:gdLst/>
              <a:ahLst/>
              <a:cxnLst/>
              <a:rect l="0" t="0" r="0" b="0"/>
              <a:pathLst>
                <a:path w="1270" h="551180">
                  <a:moveTo>
                    <a:pt x="0" y="551180"/>
                  </a:moveTo>
                  <a:lnTo>
                    <a:pt x="1270" y="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4215B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6" name="Shape 2024"/>
            <p:cNvSpPr/>
            <p:nvPr/>
          </p:nvSpPr>
          <p:spPr>
            <a:xfrm>
              <a:off x="5435600" y="605790"/>
              <a:ext cx="76200" cy="76200"/>
            </a:xfrm>
            <a:custGeom>
              <a:avLst/>
              <a:gdLst/>
              <a:ahLst/>
              <a:cxnLst/>
              <a:rect l="0" t="0" r="0" b="0"/>
              <a:pathLst>
                <a:path w="76200" h="76200">
                  <a:moveTo>
                    <a:pt x="38100" y="0"/>
                  </a:moveTo>
                  <a:lnTo>
                    <a:pt x="76200" y="76200"/>
                  </a:lnTo>
                  <a:lnTo>
                    <a:pt x="0" y="76200"/>
                  </a:lnTo>
                  <a:lnTo>
                    <a:pt x="38100" y="0"/>
                  </a:lnTo>
                  <a:close/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04215B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7" name="Shape 24485"/>
            <p:cNvSpPr/>
            <p:nvPr/>
          </p:nvSpPr>
          <p:spPr>
            <a:xfrm>
              <a:off x="274701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8" name="Shape 2027"/>
            <p:cNvSpPr/>
            <p:nvPr/>
          </p:nvSpPr>
          <p:spPr>
            <a:xfrm>
              <a:off x="274701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9" name="Shape 2028"/>
            <p:cNvSpPr/>
            <p:nvPr/>
          </p:nvSpPr>
          <p:spPr>
            <a:xfrm>
              <a:off x="2747010" y="17907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0" name="Shape 2029"/>
            <p:cNvSpPr/>
            <p:nvPr/>
          </p:nvSpPr>
          <p:spPr>
            <a:xfrm>
              <a:off x="3178810" y="5397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1" name="Shape 24486"/>
            <p:cNvSpPr/>
            <p:nvPr/>
          </p:nvSpPr>
          <p:spPr>
            <a:xfrm>
              <a:off x="324993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2" name="Shape 2031"/>
            <p:cNvSpPr/>
            <p:nvPr/>
          </p:nvSpPr>
          <p:spPr>
            <a:xfrm>
              <a:off x="324993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3" name="Shape 2032"/>
            <p:cNvSpPr/>
            <p:nvPr/>
          </p:nvSpPr>
          <p:spPr>
            <a:xfrm>
              <a:off x="3249930" y="17907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4" name="Shape 2033"/>
            <p:cNvSpPr/>
            <p:nvPr/>
          </p:nvSpPr>
          <p:spPr>
            <a:xfrm>
              <a:off x="3681730" y="5397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5" name="Shape 24487"/>
            <p:cNvSpPr/>
            <p:nvPr/>
          </p:nvSpPr>
          <p:spPr>
            <a:xfrm>
              <a:off x="375285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6" name="Shape 2035"/>
            <p:cNvSpPr/>
            <p:nvPr/>
          </p:nvSpPr>
          <p:spPr>
            <a:xfrm>
              <a:off x="375285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7" name="Shape 2036"/>
            <p:cNvSpPr/>
            <p:nvPr/>
          </p:nvSpPr>
          <p:spPr>
            <a:xfrm>
              <a:off x="3752850" y="17907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8" name="Shape 2037"/>
            <p:cNvSpPr/>
            <p:nvPr/>
          </p:nvSpPr>
          <p:spPr>
            <a:xfrm>
              <a:off x="4184650" y="5397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9" name="Shape 24488"/>
            <p:cNvSpPr/>
            <p:nvPr/>
          </p:nvSpPr>
          <p:spPr>
            <a:xfrm>
              <a:off x="4255770" y="17780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0" name="Shape 2039"/>
            <p:cNvSpPr/>
            <p:nvPr/>
          </p:nvSpPr>
          <p:spPr>
            <a:xfrm>
              <a:off x="4255770" y="17780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1" name="Shape 2040"/>
            <p:cNvSpPr/>
            <p:nvPr/>
          </p:nvSpPr>
          <p:spPr>
            <a:xfrm>
              <a:off x="4255770" y="177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2" name="Shape 2041"/>
            <p:cNvSpPr/>
            <p:nvPr/>
          </p:nvSpPr>
          <p:spPr>
            <a:xfrm>
              <a:off x="4687570" y="53848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3" name="Shape 24489"/>
            <p:cNvSpPr/>
            <p:nvPr/>
          </p:nvSpPr>
          <p:spPr>
            <a:xfrm>
              <a:off x="4761230" y="17780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4" name="Shape 2043"/>
            <p:cNvSpPr/>
            <p:nvPr/>
          </p:nvSpPr>
          <p:spPr>
            <a:xfrm>
              <a:off x="4761230" y="17780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5" name="Shape 2044"/>
            <p:cNvSpPr/>
            <p:nvPr/>
          </p:nvSpPr>
          <p:spPr>
            <a:xfrm>
              <a:off x="4761230" y="177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6" name="Shape 2045"/>
            <p:cNvSpPr/>
            <p:nvPr/>
          </p:nvSpPr>
          <p:spPr>
            <a:xfrm>
              <a:off x="5193030" y="53848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7" name="Shape 24490"/>
            <p:cNvSpPr/>
            <p:nvPr/>
          </p:nvSpPr>
          <p:spPr>
            <a:xfrm>
              <a:off x="525653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8" name="Shape 2047"/>
            <p:cNvSpPr/>
            <p:nvPr/>
          </p:nvSpPr>
          <p:spPr>
            <a:xfrm>
              <a:off x="5256530" y="179070"/>
              <a:ext cx="431800" cy="360680"/>
            </a:xfrm>
            <a:custGeom>
              <a:avLst/>
              <a:gdLst/>
              <a:ahLst/>
              <a:cxnLst/>
              <a:rect l="0" t="0" r="0" b="0"/>
              <a:pathLst>
                <a:path w="431800" h="360680">
                  <a:moveTo>
                    <a:pt x="0" y="0"/>
                  </a:moveTo>
                  <a:lnTo>
                    <a:pt x="431800" y="0"/>
                  </a:lnTo>
                  <a:lnTo>
                    <a:pt x="431800" y="360680"/>
                  </a:lnTo>
                  <a:lnTo>
                    <a:pt x="0" y="360680"/>
                  </a:ln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9" name="Shape 2048"/>
            <p:cNvSpPr/>
            <p:nvPr/>
          </p:nvSpPr>
          <p:spPr>
            <a:xfrm>
              <a:off x="5256530" y="17907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0" name="Shape 2049"/>
            <p:cNvSpPr/>
            <p:nvPr/>
          </p:nvSpPr>
          <p:spPr>
            <a:xfrm>
              <a:off x="5688330" y="53975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9345" cap="flat">
              <a:round/>
            </a:ln>
          </p:spPr>
          <p:style>
            <a:lnRef idx="1">
              <a:srgbClr val="80808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1" name="Shape 24491"/>
            <p:cNvSpPr/>
            <p:nvPr/>
          </p:nvSpPr>
          <p:spPr>
            <a:xfrm>
              <a:off x="5327650" y="215900"/>
              <a:ext cx="323850" cy="316230"/>
            </a:xfrm>
            <a:custGeom>
              <a:avLst/>
              <a:gdLst/>
              <a:ahLst/>
              <a:cxnLst/>
              <a:rect l="0" t="0" r="0" b="0"/>
              <a:pathLst>
                <a:path w="323850" h="316230">
                  <a:moveTo>
                    <a:pt x="0" y="0"/>
                  </a:moveTo>
                  <a:lnTo>
                    <a:pt x="323850" y="0"/>
                  </a:lnTo>
                  <a:lnTo>
                    <a:pt x="323850" y="316230"/>
                  </a:lnTo>
                  <a:lnTo>
                    <a:pt x="0" y="316230"/>
                  </a:lnTo>
                  <a:lnTo>
                    <a:pt x="0" y="0"/>
                  </a:lnTo>
                </a:path>
              </a:pathLst>
            </a:custGeom>
            <a:ln w="0" cap="flat">
              <a:miter lim="127000"/>
            </a:ln>
          </p:spPr>
          <p:style>
            <a:lnRef idx="0">
              <a:srgbClr val="000000">
                <a:alpha val="0"/>
              </a:srgbClr>
            </a:lnRef>
            <a:fillRef idx="1">
              <a:srgbClr val="E6E6E6"/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2" name="Rectangle 2051"/>
            <p:cNvSpPr/>
            <p:nvPr/>
          </p:nvSpPr>
          <p:spPr>
            <a:xfrm>
              <a:off x="5417820" y="279598"/>
              <a:ext cx="150262" cy="301927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600">
                  <a:solidFill>
                    <a:srgbClr val="F68209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8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93" name="Shape 2052"/>
            <p:cNvSpPr/>
            <p:nvPr/>
          </p:nvSpPr>
          <p:spPr>
            <a:xfrm>
              <a:off x="5035550" y="1224280"/>
              <a:ext cx="441960" cy="1270"/>
            </a:xfrm>
            <a:custGeom>
              <a:avLst/>
              <a:gdLst/>
              <a:ahLst/>
              <a:cxnLst/>
              <a:rect l="0" t="0" r="0" b="0"/>
              <a:pathLst>
                <a:path w="441960" h="1270">
                  <a:moveTo>
                    <a:pt x="441960" y="0"/>
                  </a:moveTo>
                  <a:lnTo>
                    <a:pt x="0" y="127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94" name="Shape 2053"/>
            <p:cNvSpPr/>
            <p:nvPr/>
          </p:nvSpPr>
          <p:spPr>
            <a:xfrm>
              <a:off x="5040630" y="610870"/>
              <a:ext cx="1270" cy="613410"/>
            </a:xfrm>
            <a:custGeom>
              <a:avLst/>
              <a:gdLst/>
              <a:ahLst/>
              <a:cxnLst/>
              <a:rect l="0" t="0" r="0" b="0"/>
              <a:pathLst>
                <a:path w="1270" h="613410">
                  <a:moveTo>
                    <a:pt x="0" y="0"/>
                  </a:moveTo>
                  <a:lnTo>
                    <a:pt x="1270" y="613410"/>
                  </a:lnTo>
                </a:path>
              </a:pathLst>
            </a:custGeom>
            <a:ln w="9345" cap="flat"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95" name="Título 1">
            <a:extLst>
              <a:ext uri="{FF2B5EF4-FFF2-40B4-BE49-F238E27FC236}">
                <a16:creationId xmlns:a16="http://schemas.microsoft.com/office/drawing/2014/main" id="{95A65389-04AB-486B-8794-20C7A9E2E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Exemplo Filas</a:t>
            </a:r>
          </a:p>
        </p:txBody>
      </p:sp>
    </p:spTree>
    <p:extLst>
      <p:ext uri="{BB962C8B-B14F-4D97-AF65-F5344CB8AC3E}">
        <p14:creationId xmlns:p14="http://schemas.microsoft.com/office/powerpoint/2010/main" val="36037073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>
            <a:extLst>
              <a:ext uri="{FF2B5EF4-FFF2-40B4-BE49-F238E27FC236}">
                <a16:creationId xmlns:a16="http://schemas.microsoft.com/office/drawing/2014/main" id="{D587CE7E-9550-4CC8-BC9A-9228EA083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48" y="1982204"/>
            <a:ext cx="1125793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São usadas para troca de mensagens entre tarefas ou entre uma interrupção e uma tarefa</a:t>
            </a: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Não pertence a nenhuma tarefa e podem ser acessadas por diversas tarefas e interrupções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Possuem quantidade de elementos finitos, definido na criação da fila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Os tamanhos dos elementos são fixos, definido na criação</a:t>
            </a:r>
            <a:endParaRPr lang="pt-BR" altLang="pt-BR" sz="2800" dirty="0">
              <a:latin typeface="Arial Unicode MS"/>
              <a:cs typeface="Arial" panose="020B0604020202020204" pitchFamily="34" charset="0"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Passagem de valores por cópia ou referência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CCC613C-591B-426B-9D2A-617EF2D5351F}"/>
              </a:ext>
            </a:extLst>
          </p:cNvPr>
          <p:cNvSpPr txBox="1"/>
          <p:nvPr/>
        </p:nvSpPr>
        <p:spPr>
          <a:xfrm>
            <a:off x="408327" y="248447"/>
            <a:ext cx="1099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Filas</a:t>
            </a:r>
          </a:p>
        </p:txBody>
      </p:sp>
    </p:spTree>
    <p:extLst>
      <p:ext uri="{BB962C8B-B14F-4D97-AF65-F5344CB8AC3E}">
        <p14:creationId xmlns:p14="http://schemas.microsoft.com/office/powerpoint/2010/main" val="3618818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D22E2B27-2D4E-48B4-BBCD-8ECAAB172A4B}"/>
              </a:ext>
            </a:extLst>
          </p:cNvPr>
          <p:cNvSpPr txBox="1"/>
          <p:nvPr/>
        </p:nvSpPr>
        <p:spPr>
          <a:xfrm>
            <a:off x="408327" y="248447"/>
            <a:ext cx="1099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chemeClr val="accent1">
                    <a:lumMod val="75000"/>
                  </a:schemeClr>
                </a:solidFill>
              </a:rPr>
              <a:t>Filas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046B195-C53B-4BA4-8EA5-56403D723A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72" y="1097635"/>
            <a:ext cx="2501006" cy="47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500" dirty="0">
                <a:latin typeface="Arial Unicode MS"/>
                <a:cs typeface="Arial" panose="020B0604020202020204" pitchFamily="34" charset="0"/>
              </a:rPr>
              <a:t>O que são filas?</a:t>
            </a:r>
            <a:endParaRPr lang="pt-BR" altLang="pt-BR" sz="2500" dirty="0">
              <a:latin typeface="Arial" panose="020B0604020202020204" pitchFamily="34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87CE7E-9550-4CC8-BC9A-9228EA083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772" y="1790047"/>
            <a:ext cx="1066483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Uma fila é uma estrutura de dados dinâmica que admite remoção de elementos e inserção de novos objetos.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Mais especificamente, uma fila (</a:t>
            </a:r>
            <a:r>
              <a:rPr lang="pt-BR" altLang="pt-BR" sz="2800" i="1" dirty="0" err="1">
                <a:latin typeface="Arial Unicode MS"/>
                <a:cs typeface="Arial" panose="020B0604020202020204" pitchFamily="34" charset="0"/>
              </a:rPr>
              <a:t>queue</a:t>
            </a: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) é uma estrutura sujeita “a seguinte regra de operação: sempre que houver uma remoção, o elemento removido é o que está na estrutura há mais tempo.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2800" dirty="0">
              <a:latin typeface="Arial Unicode MS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Em outras palavras, o primeiro objeto inserido na fila é também o primeiro a ser removido. Esta política é também conhecida pela siga FIFO ( = </a:t>
            </a:r>
            <a:r>
              <a:rPr lang="pt-BR" altLang="pt-BR" sz="2800" dirty="0" err="1">
                <a:latin typeface="Arial Unicode MS"/>
                <a:cs typeface="Arial" panose="020B0604020202020204" pitchFamily="34" charset="0"/>
              </a:rPr>
              <a:t>First</a:t>
            </a: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-In-</a:t>
            </a:r>
            <a:r>
              <a:rPr lang="pt-BR" altLang="pt-BR" sz="2800" dirty="0" err="1">
                <a:latin typeface="Arial Unicode MS"/>
                <a:cs typeface="Arial" panose="020B0604020202020204" pitchFamily="34" charset="0"/>
              </a:rPr>
              <a:t>First</a:t>
            </a:r>
            <a:r>
              <a:rPr lang="pt-BR" altLang="pt-BR" sz="2800" dirty="0">
                <a:latin typeface="Arial Unicode MS"/>
                <a:cs typeface="Arial" panose="020B0604020202020204" pitchFamily="34" charset="0"/>
              </a:rPr>
              <a:t>-Out).</a:t>
            </a:r>
            <a:endParaRPr lang="pt-BR" altLang="pt-BR" sz="2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353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CDDF1DE-42A4-7E9C-0E41-3C6A23D45351}"/>
              </a:ext>
            </a:extLst>
          </p:cNvPr>
          <p:cNvSpPr txBox="1"/>
          <p:nvPr/>
        </p:nvSpPr>
        <p:spPr>
          <a:xfrm>
            <a:off x="241300" y="981670"/>
            <a:ext cx="1195070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Fila de mensagens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Fila do “primeiro a entrar, primeiro a sair” (FIFO) para passar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Os dados podem ser enviados por cópia ou por referência (ponteiro)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Usado para enviar dados entre tarefas ou entre interrupção e tarefa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Semáforo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Pode ser tratado como um contador de referência para registrar disponibilidade de um recurso particular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Pode ser um semáforo binário ou de contagem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Usado para proteger o uso de recursos ou sincronizar a execução de tarefas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 err="1"/>
              <a:t>Mutex</a:t>
            </a:r>
            <a:r>
              <a:rPr lang="pt-BR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Semelhante ao semáforo binário, geralmente usado para proteger o uso de um único recurso (exclusão mútua)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 err="1"/>
              <a:t>mutex</a:t>
            </a:r>
            <a:r>
              <a:rPr lang="pt-BR" dirty="0"/>
              <a:t> </a:t>
            </a:r>
            <a:r>
              <a:rPr lang="pt-BR" dirty="0" err="1"/>
              <a:t>FreeRTOS</a:t>
            </a:r>
            <a:r>
              <a:rPr lang="pt-BR" dirty="0"/>
              <a:t> vem com um mecanismo de herança de prioridade, para evitar o problema de inversão de prioridade (condição quando a tarefa de alta prioridade termina esperando pela tarefa de baixa prioridade).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Caixa de correio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Local de armazenamento simples para compartilhar uma variável única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Pode ser considerada com uma fila de elemento único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Grupo de evento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Grupo de condições (disponibilidade de semáforo, fila, sinalizador de evento, etc.)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 tarefa pode ser bloqueada e pode esperar que uma condição de combinação específica seja atendida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Disponível no </a:t>
            </a:r>
            <a:r>
              <a:rPr lang="pt-BR" dirty="0" err="1"/>
              <a:t>Zephyr</a:t>
            </a:r>
            <a:r>
              <a:rPr lang="pt-BR" dirty="0"/>
              <a:t> como API de sondagem, no </a:t>
            </a:r>
            <a:r>
              <a:rPr lang="pt-BR" dirty="0" err="1"/>
              <a:t>FreeRTOS</a:t>
            </a:r>
            <a:r>
              <a:rPr lang="pt-BR" dirty="0"/>
              <a:t> como </a:t>
            </a:r>
            <a:r>
              <a:rPr lang="pt-BR" dirty="0" err="1"/>
              <a:t>QueueSets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C58DE9-F8B7-815A-05C8-50B6A6867700}"/>
              </a:ext>
            </a:extLst>
          </p:cNvPr>
          <p:cNvSpPr txBox="1"/>
          <p:nvPr/>
        </p:nvSpPr>
        <p:spPr>
          <a:xfrm>
            <a:off x="107950" y="6336982"/>
            <a:ext cx="10229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www.digikey.com.br</a:t>
            </a:r>
            <a:r>
              <a:rPr lang="pt-BR" dirty="0"/>
              <a:t>/</a:t>
            </a:r>
            <a:r>
              <a:rPr lang="pt-BR" dirty="0" err="1"/>
              <a:t>pt</a:t>
            </a:r>
            <a:r>
              <a:rPr lang="pt-BR" dirty="0"/>
              <a:t>/</a:t>
            </a:r>
            <a:r>
              <a:rPr lang="pt-BR" dirty="0" err="1"/>
              <a:t>articles</a:t>
            </a:r>
            <a:r>
              <a:rPr lang="pt-BR" dirty="0"/>
              <a:t>/real-time-</a:t>
            </a:r>
            <a:r>
              <a:rPr lang="pt-BR" dirty="0" err="1"/>
              <a:t>operating</a:t>
            </a:r>
            <a:r>
              <a:rPr lang="pt-BR" dirty="0"/>
              <a:t>-systems-</a:t>
            </a:r>
            <a:r>
              <a:rPr lang="pt-BR" dirty="0" err="1"/>
              <a:t>and</a:t>
            </a:r>
            <a:r>
              <a:rPr lang="pt-BR" dirty="0"/>
              <a:t>-</a:t>
            </a:r>
            <a:r>
              <a:rPr lang="pt-BR" dirty="0" err="1"/>
              <a:t>their-applications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395FD98-0D90-561E-4BBD-25BB71EE2E0C}"/>
              </a:ext>
            </a:extLst>
          </p:cNvPr>
          <p:cNvSpPr txBox="1"/>
          <p:nvPr/>
        </p:nvSpPr>
        <p:spPr>
          <a:xfrm>
            <a:off x="241300" y="2430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Comunicação entre tarefas (ITC)</a:t>
            </a:r>
          </a:p>
        </p:txBody>
      </p:sp>
    </p:spTree>
    <p:extLst>
      <p:ext uri="{BB962C8B-B14F-4D97-AF65-F5344CB8AC3E}">
        <p14:creationId xmlns:p14="http://schemas.microsoft.com/office/powerpoint/2010/main" val="26305723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DEE818F-C6A9-4722-9716-1374A3B7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Para inicializar uma fila, faça conforme a seguir: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26799A9-FA63-45E9-9B96-0F9E60320B2B}"/>
              </a:ext>
            </a:extLst>
          </p:cNvPr>
          <p:cNvSpPr txBox="1"/>
          <p:nvPr/>
        </p:nvSpPr>
        <p:spPr>
          <a:xfrm>
            <a:off x="765698" y="1119456"/>
            <a:ext cx="104112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 err="1"/>
              <a:t>xQueue_Teste</a:t>
            </a:r>
            <a:r>
              <a:rPr lang="pt-BR" sz="2800" dirty="0"/>
              <a:t> = </a:t>
            </a:r>
            <a:r>
              <a:rPr lang="pt-BR" sz="2800" dirty="0" err="1"/>
              <a:t>xQueueCreate</a:t>
            </a:r>
            <a:r>
              <a:rPr lang="pt-BR" sz="2800" dirty="0"/>
              <a:t>( NUMERO_ITENS_FILA, TAMANHO_DE_CADA_ITEM );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3307CE8-4D79-4719-BC7B-04B1CE87888C}"/>
              </a:ext>
            </a:extLst>
          </p:cNvPr>
          <p:cNvSpPr txBox="1"/>
          <p:nvPr/>
        </p:nvSpPr>
        <p:spPr>
          <a:xfrm>
            <a:off x="838200" y="3537686"/>
            <a:ext cx="93925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Onde: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NUMERO_ITENS_FILA:</a:t>
            </a:r>
            <a:r>
              <a:rPr lang="pt-BR" sz="2400" dirty="0"/>
              <a:t> quantidade total de itens que você deseja que sua fila possua. Lembre-se que mais itens significa que mais memória RAM é ocupada.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b="1" dirty="0"/>
              <a:t>TAMANHO_DE_CADA_ITEM:</a:t>
            </a:r>
            <a:r>
              <a:rPr lang="pt-BR" sz="2400" dirty="0"/>
              <a:t> tamanho </a:t>
            </a:r>
            <a:r>
              <a:rPr lang="pt-BR" sz="2400" b="1" dirty="0"/>
              <a:t>(em bytes)</a:t>
            </a:r>
            <a:r>
              <a:rPr lang="pt-BR" sz="2400" dirty="0"/>
              <a:t> de cada item da fila.</a:t>
            </a:r>
            <a:br>
              <a:rPr lang="pt-BR" sz="2400" dirty="0"/>
            </a:br>
            <a:r>
              <a:rPr lang="pt-BR" sz="2400" dirty="0"/>
              <a:t>Por exemplo, se cada item de sua fila for um número inteiro, este campo deverá ser igual a </a:t>
            </a:r>
            <a:r>
              <a:rPr lang="pt-BR" sz="2400" dirty="0" err="1"/>
              <a:t>sizeof</a:t>
            </a:r>
            <a:r>
              <a:rPr lang="pt-BR" sz="2400" dirty="0"/>
              <a:t>(</a:t>
            </a:r>
            <a:r>
              <a:rPr lang="pt-BR" sz="2400" dirty="0" err="1"/>
              <a:t>int</a:t>
            </a:r>
            <a:r>
              <a:rPr lang="pt-BR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90460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EE0C1-41B1-420B-A1B5-06C17269D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973" y="383239"/>
            <a:ext cx="6858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latin typeface="+mn-lt"/>
                <a:cs typeface="+mn-cs"/>
              </a:rPr>
              <a:t>Sistemas</a:t>
            </a:r>
            <a:r>
              <a:rPr lang="en-US" sz="3600" dirty="0">
                <a:latin typeface="+mn-lt"/>
                <a:cs typeface="+mn-cs"/>
              </a:rPr>
              <a:t> </a:t>
            </a:r>
            <a:r>
              <a:rPr lang="en-US" sz="3600" dirty="0" err="1">
                <a:latin typeface="+mn-lt"/>
                <a:cs typeface="+mn-cs"/>
              </a:rPr>
              <a:t>Operacionais</a:t>
            </a:r>
            <a:r>
              <a:rPr lang="en-US" sz="3600" dirty="0">
                <a:latin typeface="+mn-lt"/>
                <a:cs typeface="+mn-cs"/>
              </a:rPr>
              <a:t> e Kernel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8EB3D5FD-582E-4D1D-A195-8294E3203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53" y="1502888"/>
            <a:ext cx="6039693" cy="47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53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8F551BE-C343-425E-9B1B-C3CDD967A55F}"/>
              </a:ext>
            </a:extLst>
          </p:cNvPr>
          <p:cNvSpPr txBox="1"/>
          <p:nvPr/>
        </p:nvSpPr>
        <p:spPr>
          <a:xfrm>
            <a:off x="1049784" y="382610"/>
            <a:ext cx="107331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Segue abaixo as principais formas de inserção de itens numa fila no </a:t>
            </a:r>
            <a:r>
              <a:rPr lang="pt-BR" sz="2400" dirty="0" err="1"/>
              <a:t>FreeRTOS</a:t>
            </a:r>
            <a:r>
              <a:rPr lang="pt-BR" sz="2400" dirty="0"/>
              <a:t>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A1BAA8-D158-49DE-B5D1-0EB3320ED602}"/>
              </a:ext>
            </a:extLst>
          </p:cNvPr>
          <p:cNvSpPr txBox="1"/>
          <p:nvPr/>
        </p:nvSpPr>
        <p:spPr>
          <a:xfrm>
            <a:off x="807868" y="2170408"/>
            <a:ext cx="107331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xQueueSend</a:t>
            </a:r>
            <a:r>
              <a:rPr lang="pt-BR" b="1" dirty="0"/>
              <a:t>: </a:t>
            </a:r>
            <a:r>
              <a:rPr lang="pt-BR" dirty="0"/>
              <a:t>adiciona elemento a uma fila. Esta função </a:t>
            </a:r>
            <a:r>
              <a:rPr lang="pt-BR" b="1" u="sng" dirty="0"/>
              <a:t>não</a:t>
            </a:r>
            <a:r>
              <a:rPr lang="pt-BR" dirty="0"/>
              <a:t> deve ser utilizada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xQueueSendFromISR</a:t>
            </a:r>
            <a:r>
              <a:rPr lang="pt-BR" b="1" dirty="0"/>
              <a:t>:</a:t>
            </a:r>
            <a:r>
              <a:rPr lang="pt-BR" dirty="0"/>
              <a:t> adiciona elemento a uma fila. Esta função </a:t>
            </a:r>
            <a:r>
              <a:rPr lang="pt-BR" b="1" u="sng" dirty="0"/>
              <a:t>deve ser somente usada</a:t>
            </a:r>
            <a:r>
              <a:rPr lang="pt-BR" dirty="0"/>
              <a:t>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xQueueOverwrite</a:t>
            </a:r>
            <a:r>
              <a:rPr lang="pt-BR" b="1" dirty="0"/>
              <a:t>:</a:t>
            </a:r>
            <a:r>
              <a:rPr lang="pt-BR" dirty="0"/>
              <a:t> sobrescreve o primeiro elemento de uma fila. Essa função é especialmente útil quando se utiliza uma fila de um único elemento, onde somente o valor mais recente (última leitura de um sensor, por exemplo) é que importa ser mantido. Tipicamente, as filas que usam esse tipo de inserção são filas unitárias (de um só item).</a:t>
            </a:r>
            <a:br>
              <a:rPr lang="pt-BR" dirty="0"/>
            </a:br>
            <a:r>
              <a:rPr lang="pt-BR" dirty="0"/>
              <a:t>Esta função </a:t>
            </a:r>
            <a:r>
              <a:rPr lang="pt-BR" b="1" u="sng" dirty="0"/>
              <a:t>não</a:t>
            </a:r>
            <a:r>
              <a:rPr lang="pt-BR" dirty="0"/>
              <a:t> deve ser utilizada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xQueueOverwriteFromISR</a:t>
            </a:r>
            <a:r>
              <a:rPr lang="pt-BR" b="1" dirty="0"/>
              <a:t>:</a:t>
            </a:r>
            <a:r>
              <a:rPr lang="pt-BR" dirty="0"/>
              <a:t> análogo ao anterior, ou seja, sobrescreve o primeiro elemento de uma fila, porém deve ser usada </a:t>
            </a:r>
            <a:r>
              <a:rPr lang="pt-BR" b="1" u="sng" dirty="0"/>
              <a:t>somente dentro de um tratamento de interrupção</a:t>
            </a:r>
            <a:r>
              <a:rPr lang="pt-BR" dirty="0"/>
              <a:t>(ou dentro de </a:t>
            </a:r>
            <a:r>
              <a:rPr lang="pt-BR" dirty="0" err="1"/>
              <a:t>callbacks</a:t>
            </a:r>
            <a:r>
              <a:rPr lang="pt-BR" dirty="0"/>
              <a:t>). Exatamente como o caso acima, essa função é especialmente útil quando se utiliza uma fila de um único elemento, onde somente o valor mais recente (última leitura de um sensor, por exemplo) é que importa ser mantido. Tipicamente, as filas que usam esse tipo de inserção são filas unitárias (de um só item).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DC443D4-69A8-450E-A76E-7E7FDE4DB4DD}"/>
              </a:ext>
            </a:extLst>
          </p:cNvPr>
          <p:cNvSpPr txBox="1"/>
          <p:nvPr/>
        </p:nvSpPr>
        <p:spPr>
          <a:xfrm>
            <a:off x="6891291" y="6389249"/>
            <a:ext cx="6112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https://www.filipeflop.com/blog/fila-com-freertos/</a:t>
            </a:r>
          </a:p>
        </p:txBody>
      </p:sp>
    </p:spTree>
    <p:extLst>
      <p:ext uri="{BB962C8B-B14F-4D97-AF65-F5344CB8AC3E}">
        <p14:creationId xmlns:p14="http://schemas.microsoft.com/office/powerpoint/2010/main" val="33179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E3C3EF1-E249-4AB5-95D5-5950EAE9C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Formas de ler / remover itens na fila com </a:t>
            </a:r>
            <a:r>
              <a:rPr lang="pt-BR" b="1" dirty="0" err="1"/>
              <a:t>FreeRTOS</a:t>
            </a:r>
            <a:br>
              <a:rPr lang="pt-BR" b="1" dirty="0"/>
            </a:b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3CC494-8E26-4ECF-B51C-82A76FCF8C86}"/>
              </a:ext>
            </a:extLst>
          </p:cNvPr>
          <p:cNvSpPr txBox="1"/>
          <p:nvPr/>
        </p:nvSpPr>
        <p:spPr>
          <a:xfrm>
            <a:off x="489752" y="2124268"/>
            <a:ext cx="1121249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xQueueReceive</a:t>
            </a:r>
            <a:r>
              <a:rPr lang="pt-BR" b="1" dirty="0"/>
              <a:t>:</a:t>
            </a:r>
            <a:r>
              <a:rPr lang="pt-BR" dirty="0"/>
              <a:t> lê um elemento da fila. Esta função </a:t>
            </a:r>
            <a:r>
              <a:rPr lang="pt-BR" b="1" u="sng" dirty="0"/>
              <a:t>não</a:t>
            </a:r>
            <a:r>
              <a:rPr lang="pt-BR" dirty="0"/>
              <a:t> deve ser utilizada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xQueueReceiveFromISR</a:t>
            </a:r>
            <a:r>
              <a:rPr lang="pt-BR" b="1" dirty="0"/>
              <a:t>:</a:t>
            </a:r>
            <a:r>
              <a:rPr lang="pt-BR" dirty="0"/>
              <a:t> lê um elemento da fila. Esta função </a:t>
            </a:r>
            <a:r>
              <a:rPr lang="pt-BR" b="1" u="sng" dirty="0"/>
              <a:t>somente deve ser utilizada</a:t>
            </a:r>
            <a:r>
              <a:rPr lang="pt-BR" dirty="0"/>
              <a:t>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xQueuePeek</a:t>
            </a:r>
            <a:r>
              <a:rPr lang="pt-BR" b="1" dirty="0"/>
              <a:t>:</a:t>
            </a:r>
            <a:r>
              <a:rPr lang="pt-BR" dirty="0"/>
              <a:t> faz a leitura do elemento da fila, porém, sem retirá-lo dela. Isso é útil quando a tarefa deseja verificar se a informação na fila deve ou não ser tratada por ela, sem alterar nada da fila para isso. Em analogia livre, é como “dar uma espiadinha” no item a ser lido / removido da fila.</a:t>
            </a:r>
            <a:br>
              <a:rPr lang="pt-BR" dirty="0"/>
            </a:br>
            <a:r>
              <a:rPr lang="pt-BR" dirty="0"/>
              <a:t>Esta função </a:t>
            </a:r>
            <a:r>
              <a:rPr lang="pt-BR" b="1" u="sng" dirty="0"/>
              <a:t>não</a:t>
            </a:r>
            <a:r>
              <a:rPr lang="pt-BR" dirty="0"/>
              <a:t> deve ser utilizada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 err="1"/>
              <a:t>xQueuePeekFromISR</a:t>
            </a:r>
            <a:r>
              <a:rPr lang="pt-BR" b="1" dirty="0"/>
              <a:t>: </a:t>
            </a:r>
            <a:r>
              <a:rPr lang="pt-BR" dirty="0"/>
              <a:t>análogo ao anterior, ou seja, faz a leitura o elemento da fila, porém sem retirá-lo dela, porém </a:t>
            </a:r>
            <a:r>
              <a:rPr lang="pt-BR" b="1" u="sng" dirty="0"/>
              <a:t>somente deve ser utilizada</a:t>
            </a:r>
            <a:r>
              <a:rPr lang="pt-BR" dirty="0"/>
              <a:t> dentro do tratamento de uma interrupção (ou dentro de </a:t>
            </a:r>
            <a:r>
              <a:rPr lang="pt-BR" dirty="0" err="1"/>
              <a:t>callbacks</a:t>
            </a:r>
            <a:r>
              <a:rPr lang="pt-BR" dirty="0"/>
              <a:t>).</a:t>
            </a:r>
            <a:br>
              <a:rPr lang="pt-BR" dirty="0"/>
            </a:br>
            <a:r>
              <a:rPr lang="pt-BR" dirty="0"/>
              <a:t>Isso é especialmente  útil quando a tarefa deseja verificar se a informação na fila deve ou não ser tratada por ela, sem alterar nada da fila para isso.</a:t>
            </a:r>
          </a:p>
        </p:txBody>
      </p:sp>
    </p:spTree>
    <p:extLst>
      <p:ext uri="{BB962C8B-B14F-4D97-AF65-F5344CB8AC3E}">
        <p14:creationId xmlns:p14="http://schemas.microsoft.com/office/powerpoint/2010/main" val="2706912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4173329-E68A-458E-B877-762A3883746D}"/>
              </a:ext>
            </a:extLst>
          </p:cNvPr>
          <p:cNvSpPr txBox="1"/>
          <p:nvPr/>
        </p:nvSpPr>
        <p:spPr>
          <a:xfrm>
            <a:off x="1237844" y="47195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Semáforo no </a:t>
            </a:r>
            <a:r>
              <a:rPr lang="pt-BR" b="1" dirty="0" err="1"/>
              <a:t>FreeRTOS</a:t>
            </a:r>
            <a:r>
              <a:rPr lang="pt-BR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D971FED-9A72-410D-9AF1-1A35B7B6D670}"/>
              </a:ext>
            </a:extLst>
          </p:cNvPr>
          <p:cNvSpPr txBox="1"/>
          <p:nvPr/>
        </p:nvSpPr>
        <p:spPr>
          <a:xfrm>
            <a:off x="683366" y="971331"/>
            <a:ext cx="106299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Um </a:t>
            </a:r>
            <a:r>
              <a:rPr lang="pt-BR" b="1" dirty="0"/>
              <a:t>semáforo</a:t>
            </a:r>
            <a:r>
              <a:rPr lang="pt-BR" dirty="0"/>
              <a:t> é um recurso disponibilizado pelo </a:t>
            </a:r>
            <a:r>
              <a:rPr lang="pt-BR" dirty="0" err="1"/>
              <a:t>FreeRTOS</a:t>
            </a:r>
            <a:r>
              <a:rPr lang="pt-BR" dirty="0"/>
              <a:t> para permitir que </a:t>
            </a:r>
            <a:r>
              <a:rPr lang="pt-BR" b="1" dirty="0"/>
              <a:t>recursos únicos</a:t>
            </a:r>
            <a:r>
              <a:rPr lang="pt-BR" dirty="0"/>
              <a:t> (uma porta serial, um GPIO, etc.) tenham um </a:t>
            </a:r>
            <a:r>
              <a:rPr lang="pt-BR" b="1" dirty="0"/>
              <a:t>controle de acesso</a:t>
            </a:r>
            <a:r>
              <a:rPr lang="pt-BR" dirty="0"/>
              <a:t>, de modo a poderem ser </a:t>
            </a:r>
            <a:r>
              <a:rPr lang="pt-BR" b="1" dirty="0"/>
              <a:t>compartilhados entre várias tarefas distintas</a:t>
            </a:r>
            <a:r>
              <a:rPr lang="pt-BR" dirty="0"/>
              <a:t>. Ou seja, os semáforos servem para controlar o acesso a recursos quando pode haver a chance, remota ou não, de um recurso (como uma interface de comunicação ou um GPIO, por exemplo) ser usado por duas ou mais tarefas simultaneamente.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8695F1-E599-4F1F-9D59-79A1299AFD07}"/>
              </a:ext>
            </a:extLst>
          </p:cNvPr>
          <p:cNvSpPr txBox="1"/>
          <p:nvPr/>
        </p:nvSpPr>
        <p:spPr>
          <a:xfrm>
            <a:off x="5809845" y="638604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https://www.filipeflop.com/blog/semaforo-no-freertos/</a:t>
            </a:r>
          </a:p>
        </p:txBody>
      </p:sp>
      <p:pic>
        <p:nvPicPr>
          <p:cNvPr id="11" name="Imagem 10" descr="Placa de sinalização de trânsito&#10;&#10;Descrição gerada automaticamente com confiança média">
            <a:extLst>
              <a:ext uri="{FF2B5EF4-FFF2-40B4-BE49-F238E27FC236}">
                <a16:creationId xmlns:a16="http://schemas.microsoft.com/office/drawing/2014/main" id="{48D9E579-8AAD-4320-B2C5-F653CF2F8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48658"/>
            <a:ext cx="5117121" cy="383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098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2317EAE-1B03-490F-B9EF-0B0DD334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Semáforo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4D5FAC-FC39-44BE-AD87-C5FB8EDE8E82}"/>
              </a:ext>
            </a:extLst>
          </p:cNvPr>
          <p:cNvSpPr txBox="1"/>
          <p:nvPr/>
        </p:nvSpPr>
        <p:spPr>
          <a:xfrm>
            <a:off x="838201" y="943582"/>
            <a:ext cx="1078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semáforo é um mecanismo de sincronização entre tarefas. Funciona como uma guarda para a tarefa executar uma operação  sincronizada ou acessar um recurso compartilhado. Desse modo, antes de executar tal ação, a tarefa deve solicitar o semáforo responsável pela guarda da ação. Caso o semáforo esteja disponível, a tarefa realiza a ação, caso contrário, a tarefa é bloqueada até que o semáforo seja liberado.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B619F3-329F-8CF4-2DDA-882EFC213830}"/>
              </a:ext>
            </a:extLst>
          </p:cNvPr>
          <p:cNvSpPr txBox="1"/>
          <p:nvPr/>
        </p:nvSpPr>
        <p:spPr>
          <a:xfrm>
            <a:off x="1363141" y="3483017"/>
            <a:ext cx="101264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 err="1"/>
              <a:t>Mutex</a:t>
            </a:r>
            <a:r>
              <a:rPr lang="pt-BR" dirty="0"/>
              <a:t> é uma estrutura parecida com o semáforo binário. A única diferença entre os dois é que o </a:t>
            </a:r>
            <a:r>
              <a:rPr lang="pt-BR" dirty="0" err="1"/>
              <a:t>mutex</a:t>
            </a:r>
            <a:r>
              <a:rPr lang="pt-BR" dirty="0"/>
              <a:t> implementa o mecanismo de herança de prioridade, o qual impede que uma tarefa de maior prioridade fique bloqueada à espera de um </a:t>
            </a:r>
            <a:r>
              <a:rPr lang="pt-BR" dirty="0" err="1"/>
              <a:t>mutex</a:t>
            </a:r>
            <a:r>
              <a:rPr lang="pt-BR" dirty="0"/>
              <a:t> (inversão de prioridade).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69F437D-AFD2-DE5C-9ACC-719355ECAC10}"/>
              </a:ext>
            </a:extLst>
          </p:cNvPr>
          <p:cNvSpPr txBox="1"/>
          <p:nvPr/>
        </p:nvSpPr>
        <p:spPr>
          <a:xfrm>
            <a:off x="1363141" y="2386063"/>
            <a:ext cx="95168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>
                <a:effectLst/>
                <a:latin typeface="Lato" panose="020F0502020204030204" pitchFamily="34" charset="0"/>
              </a:rPr>
              <a:t>Binário</a:t>
            </a:r>
            <a:r>
              <a:rPr lang="pt-BR" sz="1800" b="1" dirty="0">
                <a:effectLst/>
                <a:latin typeface="Lato" panose="020F0502020204030204" pitchFamily="34" charset="0"/>
              </a:rPr>
              <a:t>: </a:t>
            </a:r>
            <a:r>
              <a:rPr lang="pt-BR" sz="1800" dirty="0">
                <a:effectLst/>
                <a:latin typeface="Lato" panose="020F0502020204030204" pitchFamily="34" charset="0"/>
              </a:rPr>
              <a:t>É o mais simples dos </a:t>
            </a:r>
            <a:r>
              <a:rPr lang="pt-BR" sz="1800" dirty="0" err="1">
                <a:effectLst/>
                <a:latin typeface="Lato" panose="020F0502020204030204" pitchFamily="34" charset="0"/>
              </a:rPr>
              <a:t>semáforos</a:t>
            </a:r>
            <a:r>
              <a:rPr lang="pt-BR" sz="1800" dirty="0">
                <a:effectLst/>
                <a:latin typeface="Lato" panose="020F0502020204030204" pitchFamily="34" charset="0"/>
              </a:rPr>
              <a:t>, como uma </a:t>
            </a:r>
            <a:r>
              <a:rPr lang="pt-BR" sz="1800" dirty="0" err="1">
                <a:effectLst/>
                <a:latin typeface="Lato" panose="020F0502020204030204" pitchFamily="34" charset="0"/>
              </a:rPr>
              <a:t>única</a:t>
            </a:r>
            <a:r>
              <a:rPr lang="pt-BR" sz="1800" dirty="0">
                <a:effectLst/>
                <a:latin typeface="Lato" panose="020F0502020204030204" pitchFamily="34" charset="0"/>
              </a:rPr>
              <a:t> </a:t>
            </a:r>
            <a:r>
              <a:rPr lang="pt-BR" sz="1800" dirty="0" err="1">
                <a:effectLst/>
                <a:latin typeface="Lato" panose="020F0502020204030204" pitchFamily="34" charset="0"/>
              </a:rPr>
              <a:t>variável</a:t>
            </a:r>
            <a:r>
              <a:rPr lang="pt-BR" sz="1800" dirty="0">
                <a:effectLst/>
                <a:latin typeface="Lato" panose="020F0502020204030204" pitchFamily="34" charset="0"/>
              </a:rPr>
              <a:t> valendo “1“ ou “0“. Quando em “1”, permite que tarefas o obtenham e quando “0”, a tarefa </a:t>
            </a:r>
            <a:r>
              <a:rPr lang="pt-BR" sz="1800" dirty="0" err="1">
                <a:effectLst/>
                <a:latin typeface="Lato" panose="020F0502020204030204" pitchFamily="34" charset="0"/>
              </a:rPr>
              <a:t>não</a:t>
            </a:r>
            <a:r>
              <a:rPr lang="pt-BR" sz="1800" dirty="0">
                <a:effectLst/>
                <a:latin typeface="Lato" panose="020F0502020204030204" pitchFamily="34" charset="0"/>
              </a:rPr>
              <a:t> conseguirá </a:t>
            </a:r>
            <a:r>
              <a:rPr lang="pt-BR" sz="1800" dirty="0" err="1">
                <a:effectLst/>
                <a:latin typeface="Lato" panose="020F0502020204030204" pitchFamily="34" charset="0"/>
              </a:rPr>
              <a:t>obte</a:t>
            </a:r>
            <a:r>
              <a:rPr lang="pt-BR" sz="1800" dirty="0">
                <a:effectLst/>
                <a:latin typeface="Lato" panose="020F0502020204030204" pitchFamily="34" charset="0"/>
              </a:rPr>
              <a:t>̂-lo. </a:t>
            </a:r>
            <a:endParaRPr lang="pt-BR" dirty="0">
              <a:effectLst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D50A55-80B5-8975-151F-A686C4BA623F}"/>
              </a:ext>
            </a:extLst>
          </p:cNvPr>
          <p:cNvSpPr txBox="1"/>
          <p:nvPr/>
        </p:nvSpPr>
        <p:spPr>
          <a:xfrm>
            <a:off x="1363141" y="4579971"/>
            <a:ext cx="93976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 err="1">
                <a:effectLst/>
                <a:latin typeface="Lato" panose="020F0502020204030203" pitchFamily="34" charset="0"/>
              </a:rPr>
              <a:t>Counting</a:t>
            </a:r>
            <a:r>
              <a:rPr lang="pt-BR" sz="1800" b="1" dirty="0">
                <a:effectLst/>
                <a:latin typeface="Lato" panose="020F0502020204030203" pitchFamily="34" charset="0"/>
              </a:rPr>
              <a:t>: </a:t>
            </a:r>
            <a:r>
              <a:rPr lang="pt-BR" sz="1800" dirty="0">
                <a:effectLst/>
                <a:latin typeface="Lato" panose="020F0502020204030203" pitchFamily="34" charset="0"/>
              </a:rPr>
              <a:t>Similar ao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binário</a:t>
            </a:r>
            <a:r>
              <a:rPr lang="pt-BR" sz="1800" dirty="0">
                <a:effectLst/>
                <a:latin typeface="Lato" panose="020F0502020204030203" pitchFamily="34" charset="0"/>
              </a:rPr>
              <a:t> mas conta com uma fila de valores, similar a um vetor (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array</a:t>
            </a:r>
            <a:r>
              <a:rPr lang="pt-BR" sz="1800" dirty="0">
                <a:effectLst/>
                <a:latin typeface="Lato" panose="020F0502020204030203" pitchFamily="34" charset="0"/>
              </a:rPr>
              <a:t>). É muito utilizado para minimizar problemas entre ISR e os outros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semáforos</a:t>
            </a:r>
            <a:r>
              <a:rPr lang="pt-BR" sz="1800" dirty="0">
                <a:effectLst/>
                <a:latin typeface="Lato" panose="020F0502020204030203" pitchFamily="34" charset="0"/>
              </a:rPr>
              <a:t>,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ja</a:t>
            </a:r>
            <a:r>
              <a:rPr lang="pt-BR" sz="1800" dirty="0">
                <a:effectLst/>
                <a:latin typeface="Lato" panose="020F0502020204030203" pitchFamily="34" charset="0"/>
              </a:rPr>
              <a:t>́ </a:t>
            </a:r>
            <a:r>
              <a:rPr lang="pt-BR" dirty="0"/>
              <a:t>que se ocorrer mais de uma ISR antes que a tarefa o obtenha, perderemos essa ISR visto que os outros </a:t>
            </a:r>
            <a:r>
              <a:rPr lang="pt-BR" dirty="0" err="1"/>
              <a:t>semáforos</a:t>
            </a:r>
            <a:r>
              <a:rPr lang="pt-BR" dirty="0"/>
              <a:t> </a:t>
            </a:r>
            <a:r>
              <a:rPr lang="pt-BR" dirty="0" err="1"/>
              <a:t>so</a:t>
            </a:r>
            <a:r>
              <a:rPr lang="pt-BR" dirty="0"/>
              <a:t>́ </a:t>
            </a:r>
            <a:r>
              <a:rPr lang="pt-BR" dirty="0" err="1"/>
              <a:t>têm</a:t>
            </a:r>
            <a:r>
              <a:rPr lang="pt-BR" dirty="0"/>
              <a:t> um ”</a:t>
            </a:r>
            <a:r>
              <a:rPr lang="pt-BR" dirty="0" err="1"/>
              <a:t>espaço</a:t>
            </a:r>
            <a:r>
              <a:rPr lang="pt-BR" dirty="0"/>
              <a:t>”. Utilizando o </a:t>
            </a:r>
            <a:r>
              <a:rPr lang="pt-BR" dirty="0" err="1"/>
              <a:t>semáforo</a:t>
            </a:r>
            <a:r>
              <a:rPr lang="pt-BR" dirty="0"/>
              <a:t> </a:t>
            </a:r>
            <a:r>
              <a:rPr lang="pt-BR" dirty="0" err="1"/>
              <a:t>counting</a:t>
            </a:r>
            <a:r>
              <a:rPr lang="pt-BR" dirty="0"/>
              <a:t>, </a:t>
            </a:r>
            <a:r>
              <a:rPr lang="pt-BR" dirty="0" err="1"/>
              <a:t>não</a:t>
            </a:r>
            <a:r>
              <a:rPr lang="pt-BR" dirty="0"/>
              <a:t> perdemos a ISR </a:t>
            </a:r>
            <a:r>
              <a:rPr lang="pt-BR" dirty="0" err="1"/>
              <a:t>ja</a:t>
            </a:r>
            <a:r>
              <a:rPr lang="pt-BR" dirty="0"/>
              <a:t>́ que temos </a:t>
            </a:r>
            <a:r>
              <a:rPr lang="pt-BR" dirty="0" err="1"/>
              <a:t>vários</a:t>
            </a:r>
            <a:r>
              <a:rPr lang="pt-BR" dirty="0"/>
              <a:t> “</a:t>
            </a:r>
            <a:r>
              <a:rPr lang="pt-BR" dirty="0" err="1"/>
              <a:t>espaços</a:t>
            </a:r>
            <a:r>
              <a:rPr lang="pt-BR" dirty="0"/>
              <a:t>”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022819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2950568-069E-F97F-82D7-26034709D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Grupo de eventos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FC3A1028-B455-15F4-4ADC-95DB7A7EA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69" y="808922"/>
            <a:ext cx="8920606" cy="49202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A0483F-435C-BC81-0F86-16DF88CF76DE}"/>
              </a:ext>
            </a:extLst>
          </p:cNvPr>
          <p:cNvSpPr txBox="1"/>
          <p:nvPr/>
        </p:nvSpPr>
        <p:spPr>
          <a:xfrm>
            <a:off x="237593" y="5848405"/>
            <a:ext cx="117168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>
                <a:effectLst/>
                <a:latin typeface="Lato" panose="020F0502020204030203" pitchFamily="34" charset="0"/>
              </a:rPr>
              <a:t>FreeRTOS</a:t>
            </a:r>
            <a:r>
              <a:rPr lang="pt-BR" sz="1800" dirty="0">
                <a:effectLst/>
                <a:latin typeface="Lato" panose="020F0502020204030203" pitchFamily="34" charset="0"/>
              </a:rPr>
              <a:t> oferece,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além</a:t>
            </a:r>
            <a:r>
              <a:rPr lang="pt-BR" sz="1800" dirty="0">
                <a:effectLst/>
                <a:latin typeface="Lato" panose="020F0502020204030203" pitchFamily="34" charset="0"/>
              </a:rPr>
              <a:t> dos 2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métodos</a:t>
            </a:r>
            <a:r>
              <a:rPr lang="pt-BR" sz="1800" dirty="0">
                <a:effectLst/>
                <a:latin typeface="Lato" panose="020F0502020204030203" pitchFamily="34" charset="0"/>
              </a:rPr>
              <a:t> anteriores para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comunicação</a:t>
            </a:r>
            <a:r>
              <a:rPr lang="pt-BR" sz="1800" dirty="0">
                <a:effectLst/>
                <a:latin typeface="Lato" panose="020F0502020204030203" pitchFamily="34" charset="0"/>
              </a:rPr>
              <a:t> e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sincronização</a:t>
            </a:r>
            <a:r>
              <a:rPr lang="pt-BR" sz="1800" dirty="0">
                <a:effectLst/>
                <a:latin typeface="Lato" panose="020F0502020204030203" pitchFamily="34" charset="0"/>
              </a:rPr>
              <a:t> de tarefas, os grupos de eventos (abreviando para G.E.). Um G.E. pode armazenar diversos eventos (flags) e, com isso, podemos deixar uma tarefa em espera (estado bloqueado) até que um ou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vários</a:t>
            </a:r>
            <a:r>
              <a:rPr lang="pt-BR" sz="1800" dirty="0">
                <a:effectLst/>
                <a:latin typeface="Lato" panose="020F0502020204030203" pitchFamily="34" charset="0"/>
              </a:rPr>
              <a:t> eventos </a:t>
            </a:r>
            <a:r>
              <a:rPr lang="pt-BR" sz="1800" dirty="0" err="1">
                <a:effectLst/>
                <a:latin typeface="Lato" panose="020F0502020204030203" pitchFamily="34" charset="0"/>
              </a:rPr>
              <a:t>específicos</a:t>
            </a:r>
            <a:r>
              <a:rPr lang="pt-BR" sz="1800" dirty="0">
                <a:effectLst/>
                <a:latin typeface="Lato" panose="020F0502020204030203" pitchFamily="34" charset="0"/>
              </a:rPr>
              <a:t> ocorram. </a:t>
            </a:r>
            <a:endParaRPr lang="pt-BR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17109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4C4542D-E456-4C26-8030-62F00178EE21}"/>
              </a:ext>
            </a:extLst>
          </p:cNvPr>
          <p:cNvSpPr txBox="1"/>
          <p:nvPr/>
        </p:nvSpPr>
        <p:spPr>
          <a:xfrm>
            <a:off x="341819" y="323985"/>
            <a:ext cx="106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Referências:</a:t>
            </a:r>
          </a:p>
          <a:p>
            <a:r>
              <a:rPr lang="pt-BR" dirty="0"/>
              <a:t>Galvão, S.S.L.: Especificação do micronúcleo </a:t>
            </a:r>
            <a:r>
              <a:rPr lang="pt-BR" dirty="0" err="1"/>
              <a:t>FreeRTOS</a:t>
            </a:r>
            <a:r>
              <a:rPr lang="pt-BR" dirty="0"/>
              <a:t> utilizando Método B. Master </a:t>
            </a:r>
            <a:r>
              <a:rPr lang="pt-BR" dirty="0" err="1"/>
              <a:t>Thesis</a:t>
            </a:r>
            <a:r>
              <a:rPr lang="pt-BR"/>
              <a:t>, DIMAp/UFRN (2010)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0662B6-975D-7148-20C8-5E240A2C269E}"/>
              </a:ext>
            </a:extLst>
          </p:cNvPr>
          <p:cNvSpPr txBox="1"/>
          <p:nvPr/>
        </p:nvSpPr>
        <p:spPr>
          <a:xfrm>
            <a:off x="341818" y="1175435"/>
            <a:ext cx="9792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www.embarcados.com.br</a:t>
            </a:r>
            <a:r>
              <a:rPr lang="pt-BR" dirty="0"/>
              <a:t>/</a:t>
            </a:r>
            <a:r>
              <a:rPr lang="pt-BR" dirty="0" err="1"/>
              <a:t>rtos</a:t>
            </a:r>
            <a:r>
              <a:rPr lang="pt-BR" dirty="0"/>
              <a:t>-para-iniciantes-com-</a:t>
            </a:r>
            <a:r>
              <a:rPr lang="pt-BR" dirty="0" err="1"/>
              <a:t>arduino</a:t>
            </a:r>
            <a:r>
              <a:rPr lang="pt-BR" dirty="0"/>
              <a:t>-e-</a:t>
            </a:r>
            <a:r>
              <a:rPr lang="pt-BR" dirty="0" err="1"/>
              <a:t>freertos</a:t>
            </a:r>
            <a:r>
              <a:rPr lang="pt-BR" dirty="0"/>
              <a:t>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459D710-0CA4-2097-D513-7F0A31813040}"/>
              </a:ext>
            </a:extLst>
          </p:cNvPr>
          <p:cNvSpPr txBox="1"/>
          <p:nvPr/>
        </p:nvSpPr>
        <p:spPr>
          <a:xfrm>
            <a:off x="341818" y="1749886"/>
            <a:ext cx="9792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www.digikey.com.br</a:t>
            </a:r>
            <a:r>
              <a:rPr lang="pt-BR" dirty="0"/>
              <a:t>/</a:t>
            </a:r>
            <a:r>
              <a:rPr lang="pt-BR" dirty="0" err="1"/>
              <a:t>pt</a:t>
            </a:r>
            <a:r>
              <a:rPr lang="pt-BR" dirty="0"/>
              <a:t>/</a:t>
            </a:r>
            <a:r>
              <a:rPr lang="pt-BR" dirty="0" err="1"/>
              <a:t>articles</a:t>
            </a:r>
            <a:r>
              <a:rPr lang="pt-BR" dirty="0"/>
              <a:t>/real-time-</a:t>
            </a:r>
            <a:r>
              <a:rPr lang="pt-BR" dirty="0" err="1"/>
              <a:t>operating</a:t>
            </a:r>
            <a:r>
              <a:rPr lang="pt-BR" dirty="0"/>
              <a:t>-systems-</a:t>
            </a:r>
            <a:r>
              <a:rPr lang="pt-BR" dirty="0" err="1"/>
              <a:t>and</a:t>
            </a:r>
            <a:r>
              <a:rPr lang="pt-BR" dirty="0"/>
              <a:t>-</a:t>
            </a:r>
            <a:r>
              <a:rPr lang="pt-BR" dirty="0" err="1"/>
              <a:t>their-applications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EE9A56-E1EF-CACD-3737-92A46F66F96C}"/>
              </a:ext>
            </a:extLst>
          </p:cNvPr>
          <p:cNvSpPr txBox="1"/>
          <p:nvPr/>
        </p:nvSpPr>
        <p:spPr>
          <a:xfrm>
            <a:off x="341818" y="2324337"/>
            <a:ext cx="10439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blog.eletrogate.com</a:t>
            </a:r>
            <a:r>
              <a:rPr lang="pt-BR" dirty="0"/>
              <a:t>/</a:t>
            </a:r>
            <a:r>
              <a:rPr lang="pt-BR" dirty="0" err="1"/>
              <a:t>freertos</a:t>
            </a:r>
            <a:r>
              <a:rPr lang="pt-BR" dirty="0"/>
              <a:t>-</a:t>
            </a:r>
            <a:r>
              <a:rPr lang="pt-BR" dirty="0" err="1"/>
              <a:t>semaforo</a:t>
            </a:r>
            <a:r>
              <a:rPr lang="pt-BR" dirty="0"/>
              <a:t>-</a:t>
            </a:r>
            <a:r>
              <a:rPr lang="pt-BR" dirty="0" err="1"/>
              <a:t>binario</a:t>
            </a:r>
            <a:r>
              <a:rPr lang="pt-BR" dirty="0"/>
              <a:t>-compartilhamento/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CD0B187-2212-8B90-47BD-36DD55016AE1}"/>
              </a:ext>
            </a:extLst>
          </p:cNvPr>
          <p:cNvSpPr txBox="1"/>
          <p:nvPr/>
        </p:nvSpPr>
        <p:spPr>
          <a:xfrm>
            <a:off x="341818" y="2898788"/>
            <a:ext cx="862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blog.eletrogate.com</a:t>
            </a:r>
            <a:r>
              <a:rPr lang="pt-BR" dirty="0"/>
              <a:t>/</a:t>
            </a:r>
            <a:r>
              <a:rPr lang="pt-BR" dirty="0" err="1"/>
              <a:t>freertos</a:t>
            </a:r>
            <a:r>
              <a:rPr lang="pt-BR" dirty="0"/>
              <a:t>-sinalizando-eventos-com-</a:t>
            </a:r>
            <a:r>
              <a:rPr lang="pt-BR" dirty="0" err="1"/>
              <a:t>event</a:t>
            </a:r>
            <a:r>
              <a:rPr lang="pt-BR" dirty="0"/>
              <a:t>-bit-e-</a:t>
            </a:r>
            <a:r>
              <a:rPr lang="pt-BR" dirty="0" err="1"/>
              <a:t>group</a:t>
            </a:r>
            <a:r>
              <a:rPr lang="pt-BR" dirty="0"/>
              <a:t>/</a:t>
            </a: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0812F7AC-1915-52E4-262E-D7D7E39D49CB}"/>
              </a:ext>
            </a:extLst>
          </p:cNvPr>
          <p:cNvSpPr txBox="1"/>
          <p:nvPr/>
        </p:nvSpPr>
        <p:spPr>
          <a:xfrm>
            <a:off x="419267" y="3268120"/>
            <a:ext cx="8409240" cy="95135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200" dirty="0">
                <a:latin typeface="Arial"/>
              </a:rPr>
              <a:t>The work ”</a:t>
            </a:r>
            <a:r>
              <a:rPr lang="en-US" sz="1200" dirty="0">
                <a:solidFill>
                  <a:srgbClr val="0000FF"/>
                </a:solidFill>
                <a:latin typeface="Arial"/>
              </a:rPr>
              <a:t>Embedded System Design: From Electronics to Microkernel Development</a:t>
            </a:r>
            <a:r>
              <a:rPr lang="en-US" sz="1200" dirty="0">
                <a:latin typeface="Arial"/>
              </a:rPr>
              <a:t>” of Rodrigo </a:t>
            </a:r>
            <a:r>
              <a:rPr lang="en-US" sz="1200" dirty="0" err="1">
                <a:latin typeface="Arial"/>
              </a:rPr>
              <a:t>Maximiano</a:t>
            </a:r>
            <a:r>
              <a:rPr lang="en-US" sz="1200" dirty="0">
                <a:latin typeface="Arial"/>
              </a:rPr>
              <a:t> Antunes de.</a:t>
            </a:r>
          </a:p>
          <a:p>
            <a:pPr algn="ctr"/>
            <a:endParaRPr dirty="0"/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318E4F7B-EF51-00A2-A281-A868A28568C7}"/>
              </a:ext>
            </a:extLst>
          </p:cNvPr>
          <p:cNvSpPr txBox="1">
            <a:spLocks/>
          </p:cNvSpPr>
          <p:nvPr/>
        </p:nvSpPr>
        <p:spPr>
          <a:xfrm>
            <a:off x="341818" y="3774946"/>
            <a:ext cx="7886700" cy="10248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irmala UI Semilight" panose="020B0402040204020203" pitchFamily="34" charset="0"/>
                <a:ea typeface="+mn-ea"/>
                <a:cs typeface="Nirmala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Adapted from original work by </a:t>
            </a:r>
            <a:r>
              <a:rPr lang="en-US" sz="1200" i="1" dirty="0"/>
              <a:t>Sergio Prado – Embedded </a:t>
            </a:r>
            <a:r>
              <a:rPr lang="en-US" sz="1200" i="1" dirty="0" err="1"/>
              <a:t>Labworks</a:t>
            </a:r>
            <a:endParaRPr lang="en-US" sz="1200" i="1" dirty="0"/>
          </a:p>
          <a:p>
            <a:r>
              <a:rPr lang="en-US" sz="1200" dirty="0"/>
              <a:t>Added info from </a:t>
            </a:r>
            <a:r>
              <a:rPr lang="en-US" sz="1200" i="1" dirty="0"/>
              <a:t>Mastering the </a:t>
            </a:r>
            <a:r>
              <a:rPr lang="en-US" sz="1200" i="1" dirty="0" err="1"/>
              <a:t>FreeRTOS</a:t>
            </a:r>
            <a:r>
              <a:rPr lang="en-US" sz="1200" i="1" dirty="0"/>
              <a:t>™ Real Time Kernel – Richard Barry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850D0D-E915-C942-F0E1-16CB554E4658}"/>
              </a:ext>
            </a:extLst>
          </p:cNvPr>
          <p:cNvSpPr txBox="1"/>
          <p:nvPr/>
        </p:nvSpPr>
        <p:spPr>
          <a:xfrm>
            <a:off x="419266" y="4597288"/>
            <a:ext cx="113155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ATIY LIVE 3 || CURSO DE FREERTOS PARTE 1. </a:t>
            </a:r>
            <a:r>
              <a:rPr lang="pt-BR" dirty="0"/>
              <a:t>https://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=uoYSw7MpzDY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CE2EE1-2DAF-B8CC-6D46-75DBA4EA1FF9}"/>
              </a:ext>
            </a:extLst>
          </p:cNvPr>
          <p:cNvSpPr txBox="1"/>
          <p:nvPr/>
        </p:nvSpPr>
        <p:spPr>
          <a:xfrm>
            <a:off x="419266" y="5191105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F0F0F"/>
                </a:solidFill>
                <a:effectLst/>
                <a:latin typeface="Lato" panose="020F0502020204030203" pitchFamily="34" charset="0"/>
              </a:rPr>
              <a:t>ebook: </a:t>
            </a:r>
            <a:r>
              <a:rPr lang="pt-BR" sz="1800" dirty="0">
                <a:solidFill>
                  <a:srgbClr val="0F0F0F"/>
                </a:solidFill>
                <a:effectLst/>
                <a:latin typeface="Gautami" panose="020B0502040204020203" pitchFamily="34" charset="0"/>
              </a:rPr>
              <a:t>​</a:t>
            </a:r>
            <a:r>
              <a:rPr lang="pt-BR" sz="1800" b="1" dirty="0" err="1">
                <a:solidFill>
                  <a:srgbClr val="0F0F0F"/>
                </a:solidFill>
                <a:effectLst/>
                <a:latin typeface="Lato" panose="020F0502020204030203" pitchFamily="34" charset="0"/>
              </a:rPr>
              <a:t>Coleção</a:t>
            </a:r>
            <a:r>
              <a:rPr lang="pt-BR" sz="1800" b="1" dirty="0">
                <a:solidFill>
                  <a:srgbClr val="0F0F0F"/>
                </a:solidFill>
                <a:effectLst/>
                <a:latin typeface="Lato" panose="020F0502020204030203" pitchFamily="34" charset="0"/>
              </a:rPr>
              <a:t> ESP32 do Embarcados </a:t>
            </a:r>
            <a:r>
              <a:rPr lang="pt-BR" sz="1800" dirty="0">
                <a:solidFill>
                  <a:srgbClr val="0F0F0F"/>
                </a:solidFill>
                <a:effectLst/>
                <a:latin typeface="Lato" panose="020F0502020204030203" pitchFamily="34" charset="0"/>
              </a:rPr>
              <a:t>- Parte 2. </a:t>
            </a:r>
            <a:endParaRPr lang="pt-BR" dirty="0">
              <a:effectLst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08A5E5E-7CD6-8EAA-E9E9-625B2CE9B65D}"/>
              </a:ext>
            </a:extLst>
          </p:cNvPr>
          <p:cNvSpPr txBox="1"/>
          <p:nvPr/>
        </p:nvSpPr>
        <p:spPr>
          <a:xfrm>
            <a:off x="419266" y="5682565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FBSeletronica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F2D230-3A7D-FBF9-B8D2-941B73494F82}"/>
              </a:ext>
            </a:extLst>
          </p:cNvPr>
          <p:cNvSpPr txBox="1"/>
          <p:nvPr/>
        </p:nvSpPr>
        <p:spPr>
          <a:xfrm>
            <a:off x="419266" y="6174025"/>
            <a:ext cx="11784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FBSeletronica</a:t>
            </a:r>
            <a:r>
              <a:rPr lang="pt-BR" dirty="0"/>
              <a:t>/Curso-primeiros-passos-com-</a:t>
            </a:r>
            <a:r>
              <a:rPr lang="pt-BR" dirty="0" err="1"/>
              <a:t>freeRTOS</a:t>
            </a:r>
            <a:r>
              <a:rPr lang="pt-BR" dirty="0"/>
              <a:t>-</a:t>
            </a:r>
            <a:r>
              <a:rPr lang="pt-BR" dirty="0" err="1"/>
              <a:t>Codigos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172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54D919D-A3D1-45FF-91B8-FB062F5C1CE3}"/>
              </a:ext>
            </a:extLst>
          </p:cNvPr>
          <p:cNvSpPr txBox="1"/>
          <p:nvPr/>
        </p:nvSpPr>
        <p:spPr>
          <a:xfrm>
            <a:off x="516540" y="1473262"/>
            <a:ext cx="11771713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Kernel é o núcleo do sistema operacional, sendo uma camada de</a:t>
            </a:r>
          </a:p>
          <a:p>
            <a: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abstração entre o software e hardware para gerenciar diversos recursos:</a:t>
            </a:r>
          </a:p>
          <a:p>
            <a:b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Gerenciar e coordenar a execução dos processos através de algum critério</a:t>
            </a:r>
            <a:b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Manusear a memória disponível e coordenar o acesso dos processos a ela</a:t>
            </a:r>
            <a:b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00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pt-BR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Intermediar a comunicação entre os drivers de hardware e os processos</a:t>
            </a:r>
            <a:r>
              <a:rPr lang="pt-BR" sz="3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7C0DDB8F-BF20-4DD3-9931-400D2AD2A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2973" y="383239"/>
            <a:ext cx="6858000" cy="651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latin typeface="+mn-lt"/>
                <a:cs typeface="+mn-cs"/>
              </a:rPr>
              <a:t>Sistemas</a:t>
            </a:r>
            <a:r>
              <a:rPr lang="en-US" sz="3600" dirty="0">
                <a:latin typeface="+mn-lt"/>
                <a:cs typeface="+mn-cs"/>
              </a:rPr>
              <a:t> </a:t>
            </a:r>
            <a:r>
              <a:rPr lang="en-US" sz="3600" dirty="0" err="1">
                <a:latin typeface="+mn-lt"/>
                <a:cs typeface="+mn-cs"/>
              </a:rPr>
              <a:t>Operacionais</a:t>
            </a:r>
            <a:r>
              <a:rPr lang="en-US" sz="3600" dirty="0">
                <a:latin typeface="+mn-lt"/>
                <a:cs typeface="+mn-cs"/>
              </a:rPr>
              <a:t> e Kernel</a:t>
            </a:r>
          </a:p>
        </p:txBody>
      </p:sp>
    </p:spTree>
    <p:extLst>
      <p:ext uri="{BB962C8B-B14F-4D97-AF65-F5344CB8AC3E}">
        <p14:creationId xmlns:p14="http://schemas.microsoft.com/office/powerpoint/2010/main" val="332263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8F635300-3FFF-44CD-88AC-C8A068FDB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08" y="391026"/>
            <a:ext cx="9370514" cy="54289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AC691CD-22BA-4CA3-86C4-BC7E1F074EF2}"/>
              </a:ext>
            </a:extLst>
          </p:cNvPr>
          <p:cNvSpPr txBox="1"/>
          <p:nvPr/>
        </p:nvSpPr>
        <p:spPr>
          <a:xfrm>
            <a:off x="3236495" y="5948352"/>
            <a:ext cx="6962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Programação típica com divisão de processos (tarefas ou </a:t>
            </a:r>
            <a:r>
              <a:rPr lang="pt-BR" dirty="0" err="1"/>
              <a:t>tasks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9397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Multitask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um sistema multitarefa, temos a impressão de que todas as tarefas estão sendo executadas ao mesmo tempo. </a:t>
            </a:r>
          </a:p>
        </p:txBody>
      </p:sp>
      <p:grpSp>
        <p:nvGrpSpPr>
          <p:cNvPr id="4" name="Group 20201"/>
          <p:cNvGrpSpPr/>
          <p:nvPr/>
        </p:nvGrpSpPr>
        <p:grpSpPr>
          <a:xfrm>
            <a:off x="838200" y="3094355"/>
            <a:ext cx="8559799" cy="3398520"/>
            <a:chOff x="0" y="0"/>
            <a:chExt cx="7558673" cy="2420620"/>
          </a:xfrm>
        </p:grpSpPr>
        <p:sp>
          <p:nvSpPr>
            <p:cNvPr id="5" name="Shape 217"/>
            <p:cNvSpPr/>
            <p:nvPr/>
          </p:nvSpPr>
          <p:spPr>
            <a:xfrm>
              <a:off x="871220" y="1751330"/>
              <a:ext cx="6463031" cy="669290"/>
            </a:xfrm>
            <a:custGeom>
              <a:avLst/>
              <a:gdLst/>
              <a:ahLst/>
              <a:cxnLst/>
              <a:rect l="0" t="0" r="0" b="0"/>
              <a:pathLst>
                <a:path w="6463031" h="669290">
                  <a:moveTo>
                    <a:pt x="0" y="213360"/>
                  </a:moveTo>
                  <a:lnTo>
                    <a:pt x="6047740" y="213360"/>
                  </a:lnTo>
                  <a:lnTo>
                    <a:pt x="6047740" y="0"/>
                  </a:lnTo>
                  <a:lnTo>
                    <a:pt x="6463031" y="334010"/>
                  </a:lnTo>
                  <a:lnTo>
                    <a:pt x="6047740" y="669290"/>
                  </a:lnTo>
                  <a:lnTo>
                    <a:pt x="6047740" y="454660"/>
                  </a:lnTo>
                  <a:lnTo>
                    <a:pt x="0" y="454660"/>
                  </a:lnTo>
                  <a:lnTo>
                    <a:pt x="0" y="21336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1">
              <a:srgbClr val="3465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6" name="Shape 218"/>
            <p:cNvSpPr/>
            <p:nvPr/>
          </p:nvSpPr>
          <p:spPr>
            <a:xfrm>
              <a:off x="871220" y="175133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1">
              <a:srgbClr val="3465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7" name="Shape 219"/>
            <p:cNvSpPr/>
            <p:nvPr/>
          </p:nvSpPr>
          <p:spPr>
            <a:xfrm>
              <a:off x="7334250" y="242062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ln w="0" cap="flat">
              <a:round/>
            </a:ln>
          </p:spPr>
          <p:style>
            <a:lnRef idx="1">
              <a:srgbClr val="3465A4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8" name="Rectangle 220"/>
            <p:cNvSpPr/>
            <p:nvPr/>
          </p:nvSpPr>
          <p:spPr>
            <a:xfrm>
              <a:off x="1875790" y="2019767"/>
              <a:ext cx="56146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>
                  <a:solidFill>
                    <a:srgbClr val="00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 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9" name="Rectangle 221"/>
            <p:cNvSpPr/>
            <p:nvPr/>
          </p:nvSpPr>
          <p:spPr>
            <a:xfrm>
              <a:off x="1918970" y="2019767"/>
              <a:ext cx="5639703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dirty="0">
                  <a:solidFill>
                    <a:srgbClr val="00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t1           t2                                  Tempo                                   </a:t>
              </a:r>
              <a:r>
                <a:rPr lang="pt-BR" sz="1200" dirty="0" err="1">
                  <a:solidFill>
                    <a:srgbClr val="00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tn</a:t>
              </a:r>
              <a:endParaRPr lang="pt-BR" sz="2000" dirty="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10" name="Shape 222"/>
            <p:cNvSpPr/>
            <p:nvPr/>
          </p:nvSpPr>
          <p:spPr>
            <a:xfrm>
              <a:off x="1343660" y="2540"/>
              <a:ext cx="0" cy="1971040"/>
            </a:xfrm>
            <a:custGeom>
              <a:avLst/>
              <a:gdLst/>
              <a:ahLst/>
              <a:cxnLst/>
              <a:rect l="0" t="0" r="0" b="0"/>
              <a:pathLst>
                <a:path h="1971040">
                  <a:moveTo>
                    <a:pt x="0" y="0"/>
                  </a:moveTo>
                  <a:lnTo>
                    <a:pt x="0" y="197104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1" name="Shape 223"/>
            <p:cNvSpPr/>
            <p:nvPr/>
          </p:nvSpPr>
          <p:spPr>
            <a:xfrm>
              <a:off x="871220" y="1416050"/>
              <a:ext cx="5910581" cy="0"/>
            </a:xfrm>
            <a:custGeom>
              <a:avLst/>
              <a:gdLst/>
              <a:ahLst/>
              <a:cxnLst/>
              <a:rect l="0" t="0" r="0" b="0"/>
              <a:pathLst>
                <a:path w="5910581">
                  <a:moveTo>
                    <a:pt x="0" y="0"/>
                  </a:moveTo>
                  <a:lnTo>
                    <a:pt x="5910581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FF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2" name="Shape 224"/>
            <p:cNvSpPr/>
            <p:nvPr/>
          </p:nvSpPr>
          <p:spPr>
            <a:xfrm>
              <a:off x="850900" y="914400"/>
              <a:ext cx="5911851" cy="0"/>
            </a:xfrm>
            <a:custGeom>
              <a:avLst/>
              <a:gdLst/>
              <a:ahLst/>
              <a:cxnLst/>
              <a:rect l="0" t="0" r="0" b="0"/>
              <a:pathLst>
                <a:path w="5911851">
                  <a:moveTo>
                    <a:pt x="0" y="0"/>
                  </a:moveTo>
                  <a:lnTo>
                    <a:pt x="5911851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47FF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3" name="Shape 225"/>
            <p:cNvSpPr/>
            <p:nvPr/>
          </p:nvSpPr>
          <p:spPr>
            <a:xfrm>
              <a:off x="1934210" y="1270"/>
              <a:ext cx="0" cy="1972310"/>
            </a:xfrm>
            <a:custGeom>
              <a:avLst/>
              <a:gdLst/>
              <a:ahLst/>
              <a:cxnLst/>
              <a:rect l="0" t="0" r="0" b="0"/>
              <a:pathLst>
                <a:path h="1972310">
                  <a:moveTo>
                    <a:pt x="0" y="0"/>
                  </a:moveTo>
                  <a:lnTo>
                    <a:pt x="0" y="197231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4" name="Shape 226"/>
            <p:cNvSpPr/>
            <p:nvPr/>
          </p:nvSpPr>
          <p:spPr>
            <a:xfrm>
              <a:off x="2526030" y="1270"/>
              <a:ext cx="0" cy="1972310"/>
            </a:xfrm>
            <a:custGeom>
              <a:avLst/>
              <a:gdLst/>
              <a:ahLst/>
              <a:cxnLst/>
              <a:rect l="0" t="0" r="0" b="0"/>
              <a:pathLst>
                <a:path h="1972310">
                  <a:moveTo>
                    <a:pt x="0" y="0"/>
                  </a:moveTo>
                  <a:lnTo>
                    <a:pt x="0" y="197231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5" name="Shape 227"/>
            <p:cNvSpPr/>
            <p:nvPr/>
          </p:nvSpPr>
          <p:spPr>
            <a:xfrm>
              <a:off x="3116580" y="1270"/>
              <a:ext cx="0" cy="1972310"/>
            </a:xfrm>
            <a:custGeom>
              <a:avLst/>
              <a:gdLst/>
              <a:ahLst/>
              <a:cxnLst/>
              <a:rect l="0" t="0" r="0" b="0"/>
              <a:pathLst>
                <a:path h="1972310">
                  <a:moveTo>
                    <a:pt x="0" y="0"/>
                  </a:moveTo>
                  <a:lnTo>
                    <a:pt x="0" y="197231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Shape 228"/>
            <p:cNvSpPr/>
            <p:nvPr/>
          </p:nvSpPr>
          <p:spPr>
            <a:xfrm>
              <a:off x="3707130" y="1270"/>
              <a:ext cx="0" cy="1971040"/>
            </a:xfrm>
            <a:custGeom>
              <a:avLst/>
              <a:gdLst/>
              <a:ahLst/>
              <a:cxnLst/>
              <a:rect l="0" t="0" r="0" b="0"/>
              <a:pathLst>
                <a:path h="1971040">
                  <a:moveTo>
                    <a:pt x="0" y="0"/>
                  </a:moveTo>
                  <a:lnTo>
                    <a:pt x="0" y="197104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Shape 229"/>
            <p:cNvSpPr/>
            <p:nvPr/>
          </p:nvSpPr>
          <p:spPr>
            <a:xfrm>
              <a:off x="4297680" y="1270"/>
              <a:ext cx="0" cy="1971040"/>
            </a:xfrm>
            <a:custGeom>
              <a:avLst/>
              <a:gdLst/>
              <a:ahLst/>
              <a:cxnLst/>
              <a:rect l="0" t="0" r="0" b="0"/>
              <a:pathLst>
                <a:path h="1971040">
                  <a:moveTo>
                    <a:pt x="0" y="0"/>
                  </a:moveTo>
                  <a:lnTo>
                    <a:pt x="0" y="197104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Shape 230"/>
            <p:cNvSpPr/>
            <p:nvPr/>
          </p:nvSpPr>
          <p:spPr>
            <a:xfrm>
              <a:off x="4888230" y="0"/>
              <a:ext cx="0" cy="1972310"/>
            </a:xfrm>
            <a:custGeom>
              <a:avLst/>
              <a:gdLst/>
              <a:ahLst/>
              <a:cxnLst/>
              <a:rect l="0" t="0" r="0" b="0"/>
              <a:pathLst>
                <a:path h="1972310">
                  <a:moveTo>
                    <a:pt x="0" y="0"/>
                  </a:moveTo>
                  <a:lnTo>
                    <a:pt x="0" y="197231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Shape 231"/>
            <p:cNvSpPr/>
            <p:nvPr/>
          </p:nvSpPr>
          <p:spPr>
            <a:xfrm>
              <a:off x="5478780" y="0"/>
              <a:ext cx="0" cy="1972310"/>
            </a:xfrm>
            <a:custGeom>
              <a:avLst/>
              <a:gdLst/>
              <a:ahLst/>
              <a:cxnLst/>
              <a:rect l="0" t="0" r="0" b="0"/>
              <a:pathLst>
                <a:path h="1972310">
                  <a:moveTo>
                    <a:pt x="0" y="0"/>
                  </a:moveTo>
                  <a:lnTo>
                    <a:pt x="0" y="197231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Shape 232"/>
            <p:cNvSpPr/>
            <p:nvPr/>
          </p:nvSpPr>
          <p:spPr>
            <a:xfrm>
              <a:off x="6070601" y="0"/>
              <a:ext cx="0" cy="1972310"/>
            </a:xfrm>
            <a:custGeom>
              <a:avLst/>
              <a:gdLst/>
              <a:ahLst/>
              <a:cxnLst/>
              <a:rect l="0" t="0" r="0" b="0"/>
              <a:pathLst>
                <a:path h="1972310">
                  <a:moveTo>
                    <a:pt x="0" y="0"/>
                  </a:moveTo>
                  <a:lnTo>
                    <a:pt x="0" y="1972310"/>
                  </a:lnTo>
                </a:path>
              </a:pathLst>
            </a:custGeom>
            <a:ln w="0" cap="flat">
              <a:custDash>
                <a:ds d="144330" sp="144330"/>
                <a:ds d="144330" sp="144330"/>
              </a:custDash>
              <a:round/>
            </a:ln>
          </p:spPr>
          <p:style>
            <a:lnRef idx="1">
              <a:srgbClr val="0000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1" name="Shape 233"/>
            <p:cNvSpPr/>
            <p:nvPr/>
          </p:nvSpPr>
          <p:spPr>
            <a:xfrm>
              <a:off x="871220" y="411480"/>
              <a:ext cx="5910581" cy="0"/>
            </a:xfrm>
            <a:custGeom>
              <a:avLst/>
              <a:gdLst/>
              <a:ahLst/>
              <a:cxnLst/>
              <a:rect l="0" t="0" r="0" b="0"/>
              <a:pathLst>
                <a:path w="5910581">
                  <a:moveTo>
                    <a:pt x="0" y="0"/>
                  </a:moveTo>
                  <a:lnTo>
                    <a:pt x="5910581" y="0"/>
                  </a:lnTo>
                </a:path>
              </a:pathLst>
            </a:custGeom>
            <a:ln w="35941" cap="flat">
              <a:round/>
            </a:ln>
          </p:spPr>
          <p:style>
            <a:lnRef idx="1">
              <a:srgbClr val="00AE00"/>
            </a:lnRef>
            <a:fillRef idx="0">
              <a:srgbClr val="000000">
                <a:alpha val="0"/>
              </a:srgbClr>
            </a:fillRef>
            <a:effectRef idx="0">
              <a:scrgbClr r="0" g="0" b="0"/>
            </a:effectRef>
            <a:fontRef idx="none"/>
          </p:style>
          <p:txBody>
            <a:bodyPr/>
            <a:lstStyle/>
            <a:p>
              <a:endParaRPr lang="pt-BR"/>
            </a:p>
          </p:txBody>
        </p:sp>
        <p:sp>
          <p:nvSpPr>
            <p:cNvPr id="22" name="Rectangle 234"/>
            <p:cNvSpPr/>
            <p:nvPr/>
          </p:nvSpPr>
          <p:spPr>
            <a:xfrm>
              <a:off x="0" y="345906"/>
              <a:ext cx="953260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b="1" dirty="0">
                  <a:solidFill>
                    <a:srgbClr val="00AE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TAREFA 1</a:t>
              </a:r>
              <a:endParaRPr lang="pt-BR" sz="2000" dirty="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3" name="Rectangle 235"/>
            <p:cNvSpPr/>
            <p:nvPr/>
          </p:nvSpPr>
          <p:spPr>
            <a:xfrm>
              <a:off x="0" y="829777"/>
              <a:ext cx="953260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b="1">
                  <a:solidFill>
                    <a:srgbClr val="0047FF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TAREFA 2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  <p:sp>
          <p:nvSpPr>
            <p:cNvPr id="24" name="Rectangle 236"/>
            <p:cNvSpPr/>
            <p:nvPr/>
          </p:nvSpPr>
          <p:spPr>
            <a:xfrm>
              <a:off x="0" y="1313647"/>
              <a:ext cx="953260" cy="22644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222250" marR="11430" indent="-222250">
                <a:lnSpc>
                  <a:spcPct val="107000"/>
                </a:lnSpc>
                <a:spcAft>
                  <a:spcPts val="800"/>
                </a:spcAft>
              </a:pPr>
              <a:r>
                <a:rPr lang="pt-BR" sz="1200" b="1">
                  <a:solidFill>
                    <a:srgbClr val="FF0000"/>
                  </a:solidFill>
                  <a:latin typeface="Liberation Sans" panose="020B0604020202020204" pitchFamily="34" charset="0"/>
                  <a:ea typeface="Liberation Sans" panose="020B0604020202020204" pitchFamily="34" charset="0"/>
                </a:rPr>
                <a:t>TAREFA 3</a:t>
              </a:r>
              <a:endParaRPr lang="pt-BR" sz="2000">
                <a:solidFill>
                  <a:srgbClr val="000000"/>
                </a:solidFill>
                <a:latin typeface="Liberation Serif" panose="02020603050405020304" pitchFamily="18" charset="0"/>
                <a:ea typeface="Liberation Serif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47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18555</TotalTime>
  <Words>3861</Words>
  <Application>Microsoft Macintosh PowerPoint</Application>
  <PresentationFormat>Widescreen</PresentationFormat>
  <Paragraphs>337</Paragraphs>
  <Slides>65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65</vt:i4>
      </vt:variant>
    </vt:vector>
  </HeadingPairs>
  <TitlesOfParts>
    <vt:vector size="78" baseType="lpstr">
      <vt:lpstr>Arial Unicode MS</vt:lpstr>
      <vt:lpstr>Arial</vt:lpstr>
      <vt:lpstr>Berlin Sans FB Demi</vt:lpstr>
      <vt:lpstr>Calibri</vt:lpstr>
      <vt:lpstr>Calibri Light</vt:lpstr>
      <vt:lpstr>Consolas</vt:lpstr>
      <vt:lpstr>Gautami</vt:lpstr>
      <vt:lpstr>Lato</vt:lpstr>
      <vt:lpstr>Liberation Sans</vt:lpstr>
      <vt:lpstr>Liberation Serif</vt:lpstr>
      <vt:lpstr>Nirmala UI Semilight</vt:lpstr>
      <vt:lpstr>Times New Roman</vt:lpstr>
      <vt:lpstr>Tema do Office</vt:lpstr>
      <vt:lpstr>RTOS Sistemas Operacionais de Tempo Real</vt:lpstr>
      <vt:lpstr>Sistemas Operacionais de Tempo Real</vt:lpstr>
      <vt:lpstr>Apresentação do PowerPoint</vt:lpstr>
      <vt:lpstr>Sistemas Operacionais de Tempo Real</vt:lpstr>
      <vt:lpstr>O kernel em tempo real </vt:lpstr>
      <vt:lpstr>Apresentação do PowerPoint</vt:lpstr>
      <vt:lpstr>Apresentação do PowerPoint</vt:lpstr>
      <vt:lpstr>Apresentação do PowerPoint</vt:lpstr>
      <vt:lpstr>Multitask</vt:lpstr>
      <vt:lpstr>Multitask</vt:lpstr>
      <vt:lpstr>Apresentação do PowerPoint</vt:lpstr>
      <vt:lpstr>Apresentação do PowerPoint</vt:lpstr>
      <vt:lpstr>Scheduler (Escalonador)</vt:lpstr>
      <vt:lpstr>Apresentação do PowerPoint</vt:lpstr>
      <vt:lpstr>Apresentação do PowerPoint</vt:lpstr>
      <vt:lpstr>Multitask (cont.)</vt:lpstr>
      <vt:lpstr>Mudança de contexto</vt:lpstr>
      <vt:lpstr>Mudança de contexto</vt:lpstr>
      <vt:lpstr>Mudança de contexto</vt:lpstr>
      <vt:lpstr>Mudança de contexto</vt:lpstr>
      <vt:lpstr>Mudança de contexto</vt:lpstr>
      <vt:lpstr>Mudança de contexto</vt:lpstr>
      <vt:lpstr>Outras responsabilidades do kernel </vt:lpstr>
      <vt:lpstr>Apresentação do PowerPoint</vt:lpstr>
      <vt:lpstr>Apresentação do PowerPoint</vt:lpstr>
      <vt:lpstr>Apresentação do PowerPoint</vt:lpstr>
      <vt:lpstr>Apresentação do PowerPoint</vt:lpstr>
      <vt:lpstr>FreeRTOS</vt:lpstr>
      <vt:lpstr>O FreeRTOS (Amazon RTOS)</vt:lpstr>
      <vt:lpstr>Apresentação do PowerPoint</vt:lpstr>
      <vt:lpstr>The FreeRTOS</vt:lpstr>
      <vt:lpstr>The FreeRTOS</vt:lpstr>
      <vt:lpstr>The FreeRTOS files</vt:lpstr>
      <vt:lpstr>The FreeRTOS files</vt:lpstr>
      <vt:lpstr>Fabricantes</vt:lpstr>
      <vt:lpstr>FreeRTOS config.h</vt:lpstr>
      <vt:lpstr>Apresentação do PowerPoint</vt:lpstr>
      <vt:lpstr>Diagrama de estados de Tasks</vt:lpstr>
      <vt:lpstr>Diagrama de estados de Tasks</vt:lpstr>
      <vt:lpstr>Diagrama de estados de Tasks</vt:lpstr>
      <vt:lpstr>Apresentação do PowerPoint</vt:lpstr>
      <vt:lpstr>Creating a task</vt:lpstr>
      <vt:lpstr>Apresentação do PowerPoint</vt:lpstr>
      <vt:lpstr>Apresentação do PowerPoint</vt:lpstr>
      <vt:lpstr>Removing a task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Filas</vt:lpstr>
      <vt:lpstr>Examplo Filas</vt:lpstr>
      <vt:lpstr>Exemplo Filas</vt:lpstr>
      <vt:lpstr>Exemplo Filas</vt:lpstr>
      <vt:lpstr>Apresentação do PowerPoint</vt:lpstr>
      <vt:lpstr>Apresentação do PowerPoint</vt:lpstr>
      <vt:lpstr>Apresentação do PowerPoint</vt:lpstr>
      <vt:lpstr>Para inicializar uma fila, faça conforme a seguir:</vt:lpstr>
      <vt:lpstr>Apresentação do PowerPoint</vt:lpstr>
      <vt:lpstr>Formas de ler / remover itens na fila com FreeRTOS </vt:lpstr>
      <vt:lpstr>Apresentação do PowerPoint</vt:lpstr>
      <vt:lpstr>Semáforo</vt:lpstr>
      <vt:lpstr>Grupo de eventos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Almeida</dc:creator>
  <cp:lastModifiedBy>Marcos Ferreira</cp:lastModifiedBy>
  <cp:revision>158</cp:revision>
  <dcterms:created xsi:type="dcterms:W3CDTF">2014-11-04T21:18:30Z</dcterms:created>
  <dcterms:modified xsi:type="dcterms:W3CDTF">2022-06-01T16:11:57Z</dcterms:modified>
</cp:coreProperties>
</file>